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60854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3222624" y="2043906"/>
            <a:ext cx="9810753" cy="3095627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3222624" y="5234780"/>
            <a:ext cx="9810753" cy="105965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/>
          <p:nvPr>
            <p:ph type="body" sz="quarter" idx="1"/>
          </p:nvPr>
        </p:nvSpPr>
        <p:spPr>
          <a:xfrm>
            <a:off x="3222624" y="6473030"/>
            <a:ext cx="9810753" cy="47625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200"/>
            </a:lvl1pPr>
            <a:lvl2pPr marL="750093" indent="-305593" algn="ctr">
              <a:spcBef>
                <a:spcPts val="0"/>
              </a:spcBef>
              <a:defRPr i="1" sz="2200"/>
            </a:lvl2pPr>
            <a:lvl3pPr marL="1194593" indent="-305593" algn="ctr">
              <a:spcBef>
                <a:spcPts val="0"/>
              </a:spcBef>
              <a:defRPr i="1" sz="2200"/>
            </a:lvl3pPr>
            <a:lvl4pPr marL="1639093" indent="-305593" algn="ctr">
              <a:spcBef>
                <a:spcPts val="0"/>
              </a:spcBef>
              <a:defRPr i="1" sz="2200"/>
            </a:lvl4pPr>
            <a:lvl5pPr marL="2083593" indent="-305593" algn="ctr">
              <a:spcBef>
                <a:spcPts val="0"/>
              </a:spcBef>
              <a:defRPr i="1" sz="2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3"/>
          </p:nvPr>
        </p:nvSpPr>
        <p:spPr>
          <a:xfrm>
            <a:off x="3222623" y="4441823"/>
            <a:ext cx="9810754" cy="70485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2031999" y="507998"/>
            <a:ext cx="12192003" cy="91440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sz="half" idx="13"/>
          </p:nvPr>
        </p:nvSpPr>
        <p:spPr>
          <a:xfrm>
            <a:off x="3555998" y="1139030"/>
            <a:ext cx="9144004" cy="55364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3222624" y="6806406"/>
            <a:ext cx="9810753" cy="1333502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3222624" y="8151811"/>
            <a:ext cx="9810753" cy="105965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3222624" y="3532187"/>
            <a:ext cx="9810753" cy="309562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8330406" y="1103312"/>
            <a:ext cx="5000627" cy="77033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2924967" y="1103312"/>
            <a:ext cx="5000628" cy="3738563"/>
          </a:xfrm>
          <a:prstGeom prst="rect">
            <a:avLst/>
          </a:prstGeom>
        </p:spPr>
        <p:txBody>
          <a:bodyPr anchor="b"/>
          <a:lstStyle>
            <a:lvl1pPr>
              <a:defRPr sz="62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2924967" y="4937123"/>
            <a:ext cx="5000628" cy="385762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sz="half" idx="1"/>
          </p:nvPr>
        </p:nvSpPr>
        <p:spPr>
          <a:xfrm>
            <a:off x="2924967" y="2936874"/>
            <a:ext cx="10406066" cy="5893595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quarter" idx="13"/>
          </p:nvPr>
        </p:nvSpPr>
        <p:spPr>
          <a:xfrm>
            <a:off x="8330406" y="2936874"/>
            <a:ext cx="5000627" cy="5893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quarter" idx="1"/>
          </p:nvPr>
        </p:nvSpPr>
        <p:spPr>
          <a:xfrm>
            <a:off x="2924967" y="2936874"/>
            <a:ext cx="5000628" cy="589359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300"/>
              </a:spcBef>
              <a:defRPr sz="2800"/>
            </a:lvl1pPr>
            <a:lvl2pPr marL="685800" indent="-342900">
              <a:spcBef>
                <a:spcPts val="3300"/>
              </a:spcBef>
              <a:defRPr sz="2800"/>
            </a:lvl2pPr>
            <a:lvl3pPr marL="1028700" indent="-342900">
              <a:spcBef>
                <a:spcPts val="3300"/>
              </a:spcBef>
              <a:defRPr sz="2800"/>
            </a:lvl3pPr>
            <a:lvl4pPr marL="1371600" indent="-342900">
              <a:spcBef>
                <a:spcPts val="3300"/>
              </a:spcBef>
              <a:defRPr sz="2800"/>
            </a:lvl4pPr>
            <a:lvl5pPr marL="1714500" indent="-342900">
              <a:spcBef>
                <a:spcPts val="33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7957870" y="9223375"/>
            <a:ext cx="333910" cy="33655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2924967" y="1698624"/>
            <a:ext cx="10406066" cy="676275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8330406" y="5282405"/>
            <a:ext cx="5000627" cy="3536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8330406" y="1341437"/>
            <a:ext cx="5000627" cy="3536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2924967" y="1341437"/>
            <a:ext cx="5000628" cy="7477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2924967" y="746123"/>
            <a:ext cx="10406066" cy="2024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073444" y="2935111"/>
            <a:ext cx="6366934" cy="722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7957870" y="9223375"/>
            <a:ext cx="333910" cy="317956"/>
          </a:xfrm>
          <a:prstGeom prst="rect">
            <a:avLst/>
          </a:prstGeom>
          <a:ln w="12700">
            <a:miter lim="400000"/>
          </a:ln>
        </p:spPr>
        <p:txBody>
          <a:bodyPr wrap="none" lIns="47625" tIns="47625" rIns="47625" bIns="47625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608541" rtl="0" latinLnBrk="0">
        <a:lnSpc>
          <a:spcPct val="100000"/>
        </a:lnSpc>
        <a:spcBef>
          <a:spcPts val="43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608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1.jpe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jpeg"/><Relationship Id="rId14" Type="http://schemas.openxmlformats.org/officeDocument/2006/relationships/image" Target="../media/image13.jpeg"/><Relationship Id="rId15" Type="http://schemas.openxmlformats.org/officeDocument/2006/relationships/image" Target="../media/image14.jpeg"/><Relationship Id="rId16" Type="http://schemas.openxmlformats.org/officeDocument/2006/relationships/image" Target="../media/image15.jpeg"/><Relationship Id="rId17" Type="http://schemas.openxmlformats.org/officeDocument/2006/relationships/image" Target="../media/image16.jpeg"/><Relationship Id="rId18" Type="http://schemas.openxmlformats.org/officeDocument/2006/relationships/image" Target="../media/image17.jpeg"/><Relationship Id="rId19" Type="http://schemas.openxmlformats.org/officeDocument/2006/relationships/image" Target="../media/image18.jpeg"/><Relationship Id="rId20" Type="http://schemas.openxmlformats.org/officeDocument/2006/relationships/image" Target="../media/image19.jpeg"/><Relationship Id="rId21" Type="http://schemas.openxmlformats.org/officeDocument/2006/relationships/image" Target="../media/image20.jpeg"/><Relationship Id="rId22" Type="http://schemas.openxmlformats.org/officeDocument/2006/relationships/image" Target="../media/image21.jpeg"/><Relationship Id="rId23" Type="http://schemas.openxmlformats.org/officeDocument/2006/relationships/image" Target="../media/image22.jpeg"/><Relationship Id="rId24" Type="http://schemas.openxmlformats.org/officeDocument/2006/relationships/image" Target="../media/image2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204.jpg" descr="204.jpg"/>
          <p:cNvPicPr>
            <a:picLocks noChangeAspect="1"/>
          </p:cNvPicPr>
          <p:nvPr/>
        </p:nvPicPr>
        <p:blipFill>
          <a:blip r:embed="rId2">
            <a:extLst/>
          </a:blip>
          <a:srcRect l="10902" t="0" r="14865" b="0"/>
          <a:stretch>
            <a:fillRect/>
          </a:stretch>
        </p:blipFill>
        <p:spPr>
          <a:xfrm>
            <a:off x="-62410" y="-83344"/>
            <a:ext cx="16457552" cy="10326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開始遊戲"/>
          <p:cNvGrpSpPr/>
          <p:nvPr/>
        </p:nvGrpSpPr>
        <p:grpSpPr>
          <a:xfrm>
            <a:off x="5029199" y="932307"/>
            <a:ext cx="7153079" cy="1361186"/>
            <a:chOff x="0" y="0"/>
            <a:chExt cx="7153077" cy="1361184"/>
          </a:xfrm>
        </p:grpSpPr>
        <p:sp>
          <p:nvSpPr>
            <p:cNvPr id="120" name="矩形"/>
            <p:cNvSpPr/>
            <p:nvPr/>
          </p:nvSpPr>
          <p:spPr>
            <a:xfrm>
              <a:off x="-1" y="-1"/>
              <a:ext cx="7153079" cy="13611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21" name="文字"/>
            <p:cNvSpPr txBox="1"/>
            <p:nvPr/>
          </p:nvSpPr>
          <p:spPr>
            <a:xfrm>
              <a:off x="-1" y="442467"/>
              <a:ext cx="7153079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管二"/>
          <p:cNvSpPr txBox="1"/>
          <p:nvPr>
            <p:ph type="subTitle" sz="quarter" idx="1"/>
          </p:nvPr>
        </p:nvSpPr>
        <p:spPr>
          <a:xfrm>
            <a:off x="3222624" y="8010473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管二(高價位)</a:t>
            </a:r>
          </a:p>
        </p:txBody>
      </p:sp>
      <p:pic>
        <p:nvPicPr>
          <p:cNvPr id="278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6944" y="1470112"/>
            <a:ext cx="7882112" cy="5903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生科館"/>
          <p:cNvSpPr txBox="1"/>
          <p:nvPr>
            <p:ph type="subTitle" sz="quarter" idx="1"/>
          </p:nvPr>
        </p:nvSpPr>
        <p:spPr>
          <a:xfrm>
            <a:off x="3222625" y="7897639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生科館(中價位)</a:t>
            </a:r>
          </a:p>
        </p:txBody>
      </p:sp>
      <p:pic>
        <p:nvPicPr>
          <p:cNvPr id="282" name="1190995231.jpg" descr="119099523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267" y="734218"/>
            <a:ext cx="8793466" cy="659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地理系館"/>
          <p:cNvSpPr txBox="1"/>
          <p:nvPr>
            <p:ph type="subTitle" sz="quarter" idx="1"/>
          </p:nvPr>
        </p:nvSpPr>
        <p:spPr>
          <a:xfrm>
            <a:off x="3222625" y="7762240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地理系館(低價位)</a:t>
            </a:r>
          </a:p>
        </p:txBody>
      </p:sp>
      <p:pic>
        <p:nvPicPr>
          <p:cNvPr id="286" name="IMG_5826.JPG" descr="IMG_58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1202" y="444498"/>
            <a:ext cx="6953537" cy="7163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之後再補拍，網路上照片都不太優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大一女"/>
          <p:cNvSpPr txBox="1"/>
          <p:nvPr>
            <p:ph type="subTitle" sz="quarter" idx="1"/>
          </p:nvPr>
        </p:nvSpPr>
        <p:spPr>
          <a:xfrm>
            <a:off x="3222624" y="7875072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女九自助餐(吃飽順便交個女朋友，學分+1)</a:t>
            </a:r>
          </a:p>
        </p:txBody>
      </p:sp>
      <p:pic>
        <p:nvPicPr>
          <p:cNvPr id="290" name="place_photo_93443_0263ce86818a40c160de0583297e869c.jpeg" descr="place_photo_93443_0263ce86818a40c160de0583297e869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1701" y="571483"/>
            <a:ext cx="8772598" cy="6579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男一舍"/>
          <p:cNvSpPr txBox="1"/>
          <p:nvPr>
            <p:ph type="subTitle" sz="quarter" idx="1"/>
          </p:nvPr>
        </p:nvSpPr>
        <p:spPr>
          <a:xfrm>
            <a:off x="3222625" y="7987906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男一舍(低價位)</a:t>
            </a:r>
          </a:p>
        </p:txBody>
      </p:sp>
      <p:pic>
        <p:nvPicPr>
          <p:cNvPr id="294" name="S1-Exterior(F1).jpg" descr="S1-Exterior(F1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205" y="519031"/>
            <a:ext cx="9147590" cy="6860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工科海"/>
          <p:cNvSpPr txBox="1"/>
          <p:nvPr>
            <p:ph type="subTitle" sz="quarter" idx="1"/>
          </p:nvPr>
        </p:nvSpPr>
        <p:spPr>
          <a:xfrm>
            <a:off x="3222624" y="81007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工科海(中價位)</a:t>
            </a:r>
          </a:p>
        </p:txBody>
      </p:sp>
      <p:pic>
        <p:nvPicPr>
          <p:cNvPr id="298" name="4a9ba9a59807a.jpg" descr="4a9ba9a59807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4953" y="734218"/>
            <a:ext cx="9170163" cy="6877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活大"/>
          <p:cNvSpPr txBox="1"/>
          <p:nvPr>
            <p:ph type="subTitle" sz="quarter" idx="1"/>
          </p:nvPr>
        </p:nvSpPr>
        <p:spPr>
          <a:xfrm>
            <a:off x="3222624" y="8033039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活大(低價位)</a:t>
            </a:r>
          </a:p>
        </p:txBody>
      </p:sp>
      <p:pic>
        <p:nvPicPr>
          <p:cNvPr id="302" name="260213162857008-taida-diyi-huodongzhongxin-wangda.jpg" descr="260213162857008-taida-diyi-huodongzhongxin-wangd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2064" y="761617"/>
            <a:ext cx="8651872" cy="6810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霖澤館"/>
          <p:cNvSpPr txBox="1"/>
          <p:nvPr>
            <p:ph type="subTitle" sz="quarter" idx="1"/>
          </p:nvPr>
        </p:nvSpPr>
        <p:spPr>
          <a:xfrm>
            <a:off x="3222625" y="8236139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霖澤館(中價位)</a:t>
            </a:r>
          </a:p>
        </p:txBody>
      </p:sp>
      <p:pic>
        <p:nvPicPr>
          <p:cNvPr id="306" name="琳澤館正面.JPG" descr="琳澤館正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3560" y="451331"/>
            <a:ext cx="9768880" cy="7326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社科院"/>
          <p:cNvSpPr txBox="1"/>
          <p:nvPr>
            <p:ph type="subTitle" sz="quarter" idx="1"/>
          </p:nvPr>
        </p:nvSpPr>
        <p:spPr>
          <a:xfrm>
            <a:off x="3222624" y="7920205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社科院(高價位)</a:t>
            </a:r>
          </a:p>
        </p:txBody>
      </p:sp>
      <p:pic>
        <p:nvPicPr>
          <p:cNvPr id="310" name="a2aac87c-f0a3-4703-9c8d-71f2aa28e7b0.jpg" descr="a2aac87c-f0a3-4703-9c8d-71f2aa28e7b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695" y="730627"/>
            <a:ext cx="14376980" cy="6356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3" name="工綜"/>
          <p:cNvSpPr txBox="1"/>
          <p:nvPr>
            <p:ph type="subTitle" sz="quarter" idx="1"/>
          </p:nvPr>
        </p:nvSpPr>
        <p:spPr>
          <a:xfrm>
            <a:off x="3222625" y="8619770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工綜</a:t>
            </a:r>
          </a:p>
        </p:txBody>
      </p:sp>
      <p:pic>
        <p:nvPicPr>
          <p:cNvPr id="314" name="10414848.jpg" descr="1041484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5078" y="338499"/>
            <a:ext cx="11585844" cy="7690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204.jpg" descr="204.jpg"/>
          <p:cNvPicPr>
            <a:picLocks noChangeAspect="1"/>
          </p:cNvPicPr>
          <p:nvPr/>
        </p:nvPicPr>
        <p:blipFill>
          <a:blip r:embed="rId2">
            <a:extLst/>
          </a:blip>
          <a:srcRect l="10902" t="0" r="14864" b="0"/>
          <a:stretch>
            <a:fillRect/>
          </a:stretch>
        </p:blipFill>
        <p:spPr>
          <a:xfrm>
            <a:off x="-100807" y="-83344"/>
            <a:ext cx="16457553" cy="1032649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土木系"/>
          <p:cNvSpPr/>
          <p:nvPr/>
        </p:nvSpPr>
        <p:spPr>
          <a:xfrm>
            <a:off x="3679610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土木系</a:t>
            </a:r>
          </a:p>
        </p:txBody>
      </p:sp>
      <p:sp>
        <p:nvSpPr>
          <p:cNvPr id="126" name="中文系"/>
          <p:cNvSpPr/>
          <p:nvPr/>
        </p:nvSpPr>
        <p:spPr>
          <a:xfrm>
            <a:off x="6887452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中文系</a:t>
            </a:r>
          </a:p>
        </p:txBody>
      </p:sp>
      <p:sp>
        <p:nvSpPr>
          <p:cNvPr id="127" name="機械系"/>
          <p:cNvSpPr/>
          <p:nvPr/>
        </p:nvSpPr>
        <p:spPr>
          <a:xfrm>
            <a:off x="13303137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機械系</a:t>
            </a:r>
          </a:p>
        </p:txBody>
      </p:sp>
      <p:sp>
        <p:nvSpPr>
          <p:cNvPr id="128" name="法律系"/>
          <p:cNvSpPr/>
          <p:nvPr/>
        </p:nvSpPr>
        <p:spPr>
          <a:xfrm>
            <a:off x="10095294" y="5559096"/>
            <a:ext cx="2201303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法律系</a:t>
            </a:r>
          </a:p>
        </p:txBody>
      </p:sp>
      <p:sp>
        <p:nvSpPr>
          <p:cNvPr id="129" name="會計系"/>
          <p:cNvSpPr/>
          <p:nvPr/>
        </p:nvSpPr>
        <p:spPr>
          <a:xfrm>
            <a:off x="6887452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會計系</a:t>
            </a:r>
          </a:p>
        </p:txBody>
      </p:sp>
      <p:sp>
        <p:nvSpPr>
          <p:cNvPr id="130" name="國企係"/>
          <p:cNvSpPr/>
          <p:nvPr/>
        </p:nvSpPr>
        <p:spPr>
          <a:xfrm>
            <a:off x="10095294" y="1989085"/>
            <a:ext cx="2201303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國企係</a:t>
            </a:r>
          </a:p>
        </p:txBody>
      </p:sp>
      <p:sp>
        <p:nvSpPr>
          <p:cNvPr id="131" name="經濟系"/>
          <p:cNvSpPr/>
          <p:nvPr/>
        </p:nvSpPr>
        <p:spPr>
          <a:xfrm>
            <a:off x="13303137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經濟系</a:t>
            </a:r>
          </a:p>
        </p:txBody>
      </p:sp>
      <p:sp>
        <p:nvSpPr>
          <p:cNvPr id="132" name="機械系"/>
          <p:cNvSpPr/>
          <p:nvPr/>
        </p:nvSpPr>
        <p:spPr>
          <a:xfrm>
            <a:off x="471768" y="1989085"/>
            <a:ext cx="2201302" cy="21106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機械系</a:t>
            </a:r>
          </a:p>
        </p:txBody>
      </p:sp>
      <p:sp>
        <p:nvSpPr>
          <p:cNvPr id="133" name="哲學系"/>
          <p:cNvSpPr/>
          <p:nvPr/>
        </p:nvSpPr>
        <p:spPr>
          <a:xfrm>
            <a:off x="3679610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哲學系</a:t>
            </a:r>
          </a:p>
        </p:txBody>
      </p:sp>
      <p:sp>
        <p:nvSpPr>
          <p:cNvPr id="134" name="醫學系"/>
          <p:cNvSpPr/>
          <p:nvPr/>
        </p:nvSpPr>
        <p:spPr>
          <a:xfrm>
            <a:off x="471768" y="5559096"/>
            <a:ext cx="2201302" cy="21106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/>
            <a:r>
              <a:t>醫學系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森林館"/>
          <p:cNvSpPr txBox="1"/>
          <p:nvPr>
            <p:ph type="subTitle" sz="quarter" idx="1"/>
          </p:nvPr>
        </p:nvSpPr>
        <p:spPr>
          <a:xfrm>
            <a:off x="3222625" y="8416672"/>
            <a:ext cx="9810750" cy="1059658"/>
          </a:xfrm>
          <a:prstGeom prst="rect">
            <a:avLst/>
          </a:prstGeom>
        </p:spPr>
        <p:txBody>
          <a:bodyPr/>
          <a:lstStyle/>
          <a:p>
            <a:pPr/>
            <a:r>
              <a:t>森林館(森多概，停一回合，學分+1)</a:t>
            </a:r>
          </a:p>
        </p:txBody>
      </p:sp>
      <p:pic>
        <p:nvPicPr>
          <p:cNvPr id="318" name="台大森林系館.JPG" descr="台大森林系館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435" y="676998"/>
            <a:ext cx="9873130" cy="7404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土木系館"/>
          <p:cNvSpPr txBox="1"/>
          <p:nvPr>
            <p:ph type="subTitle" sz="quarter" idx="1"/>
          </p:nvPr>
        </p:nvSpPr>
        <p:spPr>
          <a:xfrm>
            <a:off x="3222624" y="83038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土木系館(中價位)</a:t>
            </a:r>
          </a:p>
        </p:txBody>
      </p:sp>
      <p:pic>
        <p:nvPicPr>
          <p:cNvPr id="322" name="DSCN8933-1.jpg" descr="DSCN8933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342" y="325684"/>
            <a:ext cx="9555316" cy="7166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文學院"/>
          <p:cNvSpPr txBox="1"/>
          <p:nvPr>
            <p:ph type="subTitle" sz="quarter" idx="1"/>
          </p:nvPr>
        </p:nvSpPr>
        <p:spPr>
          <a:xfrm>
            <a:off x="3222625" y="81007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文學院(低價位)</a:t>
            </a:r>
          </a:p>
        </p:txBody>
      </p:sp>
      <p:pic>
        <p:nvPicPr>
          <p:cNvPr id="326" name="tumblr_pjxqy0G7tm1uwn8beo1_1280.jpg" descr="tumblr_pjxqy0G7tm1uwn8beo1_12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9041" y="315931"/>
            <a:ext cx="9577918" cy="7183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哲學系館"/>
          <p:cNvSpPr txBox="1"/>
          <p:nvPr>
            <p:ph type="subTitle" sz="quarter" idx="1"/>
          </p:nvPr>
        </p:nvSpPr>
        <p:spPr>
          <a:xfrm>
            <a:off x="3222625" y="8371537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哲學系館(低價位)</a:t>
            </a:r>
          </a:p>
        </p:txBody>
      </p:sp>
      <p:pic>
        <p:nvPicPr>
          <p:cNvPr id="330" name="polyurethanefoam_3930.jpg" descr="polyurethanefoam_39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3372" y="598266"/>
            <a:ext cx="12735456" cy="7163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"/>
          <p:cNvSpPr/>
          <p:nvPr/>
        </p:nvSpPr>
        <p:spPr>
          <a:xfrm>
            <a:off x="-119192" y="12850"/>
            <a:ext cx="16346187" cy="10134987"/>
          </a:xfrm>
          <a:prstGeom prst="rect">
            <a:avLst/>
          </a:prstGeom>
          <a:solidFill>
            <a:srgbClr val="FFECB4"/>
          </a:solidFill>
          <a:ln w="25400">
            <a:solidFill>
              <a:schemeClr val="accent1"/>
            </a:solidFill>
          </a:ln>
        </p:spPr>
        <p:txBody>
          <a:bodyPr lIns="47625" tIns="47625" rIns="47625" bIns="47625" anchor="ctr"/>
          <a:lstStyle/>
          <a:p>
            <a:pPr/>
          </a:p>
        </p:txBody>
      </p:sp>
      <p:grpSp>
        <p:nvGrpSpPr>
          <p:cNvPr id="139" name="圖片加上人物說明"/>
          <p:cNvGrpSpPr/>
          <p:nvPr/>
        </p:nvGrpSpPr>
        <p:grpSpPr>
          <a:xfrm>
            <a:off x="13100834" y="38100"/>
            <a:ext cx="3120336" cy="2908300"/>
            <a:chOff x="0" y="0"/>
            <a:chExt cx="3120335" cy="2908300"/>
          </a:xfrm>
        </p:grpSpPr>
        <p:sp>
          <p:nvSpPr>
            <p:cNvPr id="137" name="矩形"/>
            <p:cNvSpPr/>
            <p:nvPr/>
          </p:nvSpPr>
          <p:spPr>
            <a:xfrm>
              <a:off x="-1" y="0"/>
              <a:ext cx="3120337" cy="290830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38" name="圖片加上人物說明"/>
            <p:cNvSpPr txBox="1"/>
            <p:nvPr/>
          </p:nvSpPr>
          <p:spPr>
            <a:xfrm>
              <a:off x="-1" y="1216024"/>
              <a:ext cx="3120337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圖片加上人物說明</a:t>
              </a:r>
            </a:p>
          </p:txBody>
        </p:sp>
      </p:grpSp>
      <p:grpSp>
        <p:nvGrpSpPr>
          <p:cNvPr id="142" name="學分、星星數、技能、攻擊力"/>
          <p:cNvGrpSpPr/>
          <p:nvPr/>
        </p:nvGrpSpPr>
        <p:grpSpPr>
          <a:xfrm>
            <a:off x="13104488" y="2882900"/>
            <a:ext cx="3129262" cy="4170661"/>
            <a:chOff x="0" y="0"/>
            <a:chExt cx="3129261" cy="4170660"/>
          </a:xfrm>
        </p:grpSpPr>
        <p:sp>
          <p:nvSpPr>
            <p:cNvPr id="140" name="矩形"/>
            <p:cNvSpPr/>
            <p:nvPr/>
          </p:nvSpPr>
          <p:spPr>
            <a:xfrm>
              <a:off x="-1" y="0"/>
              <a:ext cx="3129263" cy="417066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1" name="學分、星星數、技能、攻擊力"/>
            <p:cNvSpPr txBox="1"/>
            <p:nvPr/>
          </p:nvSpPr>
          <p:spPr>
            <a:xfrm>
              <a:off x="-1" y="1656705"/>
              <a:ext cx="3129263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學分、星星數、技能、攻擊力</a:t>
              </a:r>
            </a:p>
          </p:txBody>
        </p:sp>
      </p:grpSp>
      <p:grpSp>
        <p:nvGrpSpPr>
          <p:cNvPr id="145" name="技能欄"/>
          <p:cNvGrpSpPr/>
          <p:nvPr/>
        </p:nvGrpSpPr>
        <p:grpSpPr>
          <a:xfrm>
            <a:off x="3308462" y="3170523"/>
            <a:ext cx="6471345" cy="1702058"/>
            <a:chOff x="0" y="0"/>
            <a:chExt cx="6471343" cy="1702056"/>
          </a:xfrm>
        </p:grpSpPr>
        <p:sp>
          <p:nvSpPr>
            <p:cNvPr id="143" name="矩形"/>
            <p:cNvSpPr/>
            <p:nvPr/>
          </p:nvSpPr>
          <p:spPr>
            <a:xfrm>
              <a:off x="0" y="0"/>
              <a:ext cx="6471344" cy="17020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4" name="技能欄"/>
            <p:cNvSpPr txBox="1"/>
            <p:nvPr/>
          </p:nvSpPr>
          <p:spPr>
            <a:xfrm>
              <a:off x="0" y="606947"/>
              <a:ext cx="6471344" cy="488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  <a:r>
                <a:t>技能欄</a:t>
              </a:r>
            </a:p>
          </p:txBody>
        </p:sp>
      </p:grpSp>
      <p:grpSp>
        <p:nvGrpSpPr>
          <p:cNvPr id="148" name="哲學系館"/>
          <p:cNvGrpSpPr/>
          <p:nvPr/>
        </p:nvGrpSpPr>
        <p:grpSpPr>
          <a:xfrm>
            <a:off x="1498819" y="2552699"/>
            <a:ext cx="1270001" cy="1270001"/>
            <a:chOff x="0" y="0"/>
            <a:chExt cx="1270000" cy="1270000"/>
          </a:xfrm>
        </p:grpSpPr>
        <p:sp>
          <p:nvSpPr>
            <p:cNvPr id="146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47" name="哲學系館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哲學系館</a:t>
              </a:r>
            </a:p>
          </p:txBody>
        </p:sp>
      </p:grpSp>
      <p:grpSp>
        <p:nvGrpSpPr>
          <p:cNvPr id="151" name="start(放大門圖)"/>
          <p:cNvGrpSpPr/>
          <p:nvPr/>
        </p:nvGrpSpPr>
        <p:grpSpPr>
          <a:xfrm>
            <a:off x="1498819" y="3822699"/>
            <a:ext cx="1270001" cy="1270001"/>
            <a:chOff x="0" y="0"/>
            <a:chExt cx="1270000" cy="1270000"/>
          </a:xfrm>
        </p:grpSpPr>
        <p:sp>
          <p:nvSpPr>
            <p:cNvPr id="149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0" name="start(放大門圖)"/>
            <p:cNvSpPr txBox="1"/>
            <p:nvPr/>
          </p:nvSpPr>
          <p:spPr>
            <a:xfrm>
              <a:off x="0" y="202322"/>
              <a:ext cx="1270000" cy="865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start(放大門圖)</a:t>
              </a:r>
            </a:p>
          </p:txBody>
        </p:sp>
      </p:grpSp>
      <p:grpSp>
        <p:nvGrpSpPr>
          <p:cNvPr id="154" name="活大"/>
          <p:cNvGrpSpPr/>
          <p:nvPr/>
        </p:nvGrpSpPr>
        <p:grpSpPr>
          <a:xfrm>
            <a:off x="10165579" y="2552699"/>
            <a:ext cx="1270002" cy="1270001"/>
            <a:chOff x="0" y="0"/>
            <a:chExt cx="1270001" cy="1270000"/>
          </a:xfrm>
        </p:grpSpPr>
        <p:sp>
          <p:nvSpPr>
            <p:cNvPr id="152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3" name="活大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活大</a:t>
              </a:r>
            </a:p>
          </p:txBody>
        </p:sp>
      </p:grpSp>
      <p:grpSp>
        <p:nvGrpSpPr>
          <p:cNvPr id="157" name="總圖"/>
          <p:cNvGrpSpPr/>
          <p:nvPr/>
        </p:nvGrpSpPr>
        <p:grpSpPr>
          <a:xfrm>
            <a:off x="10165579" y="3822699"/>
            <a:ext cx="1270002" cy="1270001"/>
            <a:chOff x="0" y="0"/>
            <a:chExt cx="1270001" cy="1270000"/>
          </a:xfrm>
        </p:grpSpPr>
        <p:sp>
          <p:nvSpPr>
            <p:cNvPr id="155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6" name="總圖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總圖</a:t>
              </a:r>
            </a:p>
          </p:txBody>
        </p:sp>
      </p:grpSp>
      <p:grpSp>
        <p:nvGrpSpPr>
          <p:cNvPr id="160" name="男一舍(蔡逼八退一步)"/>
          <p:cNvGrpSpPr/>
          <p:nvPr/>
        </p:nvGrpSpPr>
        <p:grpSpPr>
          <a:xfrm>
            <a:off x="10165579" y="6340275"/>
            <a:ext cx="1270002" cy="1270002"/>
            <a:chOff x="0" y="0"/>
            <a:chExt cx="1270001" cy="1270001"/>
          </a:xfrm>
        </p:grpSpPr>
        <p:sp>
          <p:nvSpPr>
            <p:cNvPr id="158" name="正方形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59" name="男一舍(蔡逼八退一步)"/>
            <p:cNvSpPr txBox="1"/>
            <p:nvPr/>
          </p:nvSpPr>
          <p:spPr>
            <a:xfrm>
              <a:off x="-1" y="11823"/>
              <a:ext cx="1270003" cy="1246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男一舍(蔡逼八退一步)</a:t>
              </a:r>
            </a:p>
          </p:txBody>
        </p:sp>
      </p:grpSp>
      <p:grpSp>
        <p:nvGrpSpPr>
          <p:cNvPr id="163" name="大一女"/>
          <p:cNvGrpSpPr/>
          <p:nvPr/>
        </p:nvGrpSpPr>
        <p:grpSpPr>
          <a:xfrm>
            <a:off x="8969992" y="7581899"/>
            <a:ext cx="1270002" cy="1270001"/>
            <a:chOff x="0" y="0"/>
            <a:chExt cx="1270001" cy="1270000"/>
          </a:xfrm>
        </p:grpSpPr>
        <p:sp>
          <p:nvSpPr>
            <p:cNvPr id="161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62" name="女九自助餐"/>
            <p:cNvSpPr txBox="1"/>
            <p:nvPr/>
          </p:nvSpPr>
          <p:spPr>
            <a:xfrm>
              <a:off x="-1" y="206374"/>
              <a:ext cx="1270003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女九自助餐</a:t>
              </a:r>
            </a:p>
          </p:txBody>
        </p:sp>
      </p:grpSp>
      <p:grpSp>
        <p:nvGrpSpPr>
          <p:cNvPr id="166" name="地理系館"/>
          <p:cNvGrpSpPr/>
          <p:nvPr/>
        </p:nvGrpSpPr>
        <p:grpSpPr>
          <a:xfrm>
            <a:off x="7699992" y="7581899"/>
            <a:ext cx="1270002" cy="1270001"/>
            <a:chOff x="0" y="0"/>
            <a:chExt cx="1270001" cy="1270000"/>
          </a:xfrm>
        </p:grpSpPr>
        <p:sp>
          <p:nvSpPr>
            <p:cNvPr id="164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65" name="地理系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地理系館</a:t>
              </a:r>
            </a:p>
          </p:txBody>
        </p:sp>
      </p:grpSp>
      <p:grpSp>
        <p:nvGrpSpPr>
          <p:cNvPr id="169" name="生科館"/>
          <p:cNvGrpSpPr/>
          <p:nvPr/>
        </p:nvGrpSpPr>
        <p:grpSpPr>
          <a:xfrm>
            <a:off x="6453605" y="7581899"/>
            <a:ext cx="1270002" cy="1270001"/>
            <a:chOff x="0" y="0"/>
            <a:chExt cx="1270001" cy="1270000"/>
          </a:xfrm>
        </p:grpSpPr>
        <p:sp>
          <p:nvSpPr>
            <p:cNvPr id="167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68" name="生科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生科館</a:t>
              </a:r>
            </a:p>
          </p:txBody>
        </p:sp>
      </p:grpSp>
      <p:grpSp>
        <p:nvGrpSpPr>
          <p:cNvPr id="172" name="管二"/>
          <p:cNvGrpSpPr/>
          <p:nvPr/>
        </p:nvGrpSpPr>
        <p:grpSpPr>
          <a:xfrm>
            <a:off x="5234405" y="7581899"/>
            <a:ext cx="1270002" cy="1270001"/>
            <a:chOff x="0" y="0"/>
            <a:chExt cx="1270001" cy="1270000"/>
          </a:xfrm>
        </p:grpSpPr>
        <p:sp>
          <p:nvSpPr>
            <p:cNvPr id="170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1" name="管二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管二</a:t>
              </a:r>
            </a:p>
          </p:txBody>
        </p:sp>
      </p:grpSp>
      <p:grpSp>
        <p:nvGrpSpPr>
          <p:cNvPr id="175" name="管一"/>
          <p:cNvGrpSpPr/>
          <p:nvPr/>
        </p:nvGrpSpPr>
        <p:grpSpPr>
          <a:xfrm>
            <a:off x="3937219" y="7564324"/>
            <a:ext cx="1305152" cy="1305152"/>
            <a:chOff x="0" y="0"/>
            <a:chExt cx="1305151" cy="1305151"/>
          </a:xfrm>
        </p:grpSpPr>
        <p:sp>
          <p:nvSpPr>
            <p:cNvPr id="173" name="正方形"/>
            <p:cNvSpPr/>
            <p:nvPr/>
          </p:nvSpPr>
          <p:spPr>
            <a:xfrm>
              <a:off x="0" y="0"/>
              <a:ext cx="1305152" cy="13051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4" name="管一"/>
            <p:cNvSpPr txBox="1"/>
            <p:nvPr/>
          </p:nvSpPr>
          <p:spPr>
            <a:xfrm>
              <a:off x="0" y="407859"/>
              <a:ext cx="1305152" cy="48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  <a:r>
                <a:t>管一</a:t>
              </a:r>
            </a:p>
          </p:txBody>
        </p:sp>
      </p:grpSp>
      <p:grpSp>
        <p:nvGrpSpPr>
          <p:cNvPr id="178" name="行政大樓"/>
          <p:cNvGrpSpPr/>
          <p:nvPr/>
        </p:nvGrpSpPr>
        <p:grpSpPr>
          <a:xfrm>
            <a:off x="2768819" y="7581899"/>
            <a:ext cx="1270001" cy="1270001"/>
            <a:chOff x="0" y="0"/>
            <a:chExt cx="1270000" cy="1270000"/>
          </a:xfrm>
        </p:grpSpPr>
        <p:sp>
          <p:nvSpPr>
            <p:cNvPr id="176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77" name="行政大樓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行政大樓</a:t>
              </a:r>
            </a:p>
          </p:txBody>
        </p:sp>
      </p:grpSp>
      <p:grpSp>
        <p:nvGrpSpPr>
          <p:cNvPr id="181" name="機會命運"/>
          <p:cNvGrpSpPr/>
          <p:nvPr/>
        </p:nvGrpSpPr>
        <p:grpSpPr>
          <a:xfrm>
            <a:off x="1498819" y="7581899"/>
            <a:ext cx="1270001" cy="1270001"/>
            <a:chOff x="0" y="0"/>
            <a:chExt cx="1270000" cy="1270000"/>
          </a:xfrm>
        </p:grpSpPr>
        <p:sp>
          <p:nvSpPr>
            <p:cNvPr id="179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0" name="機會命運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grpSp>
        <p:nvGrpSpPr>
          <p:cNvPr id="184" name="水源市場"/>
          <p:cNvGrpSpPr/>
          <p:nvPr/>
        </p:nvGrpSpPr>
        <p:grpSpPr>
          <a:xfrm>
            <a:off x="1498819" y="6340275"/>
            <a:ext cx="1270001" cy="1270002"/>
            <a:chOff x="0" y="0"/>
            <a:chExt cx="1270000" cy="1270001"/>
          </a:xfrm>
        </p:grpSpPr>
        <p:sp>
          <p:nvSpPr>
            <p:cNvPr id="182" name="正方形"/>
            <p:cNvSpPr/>
            <p:nvPr/>
          </p:nvSpPr>
          <p:spPr>
            <a:xfrm>
              <a:off x="0" y="-1"/>
              <a:ext cx="1270000" cy="127000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3" name="水源市場"/>
            <p:cNvSpPr txBox="1"/>
            <p:nvPr/>
          </p:nvSpPr>
          <p:spPr>
            <a:xfrm>
              <a:off x="0" y="396875"/>
              <a:ext cx="1270000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水源市場</a:t>
              </a:r>
            </a:p>
          </p:txBody>
        </p:sp>
      </p:grpSp>
      <p:grpSp>
        <p:nvGrpSpPr>
          <p:cNvPr id="187" name="送往城中校區"/>
          <p:cNvGrpSpPr/>
          <p:nvPr/>
        </p:nvGrpSpPr>
        <p:grpSpPr>
          <a:xfrm>
            <a:off x="1498819" y="5067299"/>
            <a:ext cx="1270001" cy="1270001"/>
            <a:chOff x="0" y="0"/>
            <a:chExt cx="1270000" cy="1270000"/>
          </a:xfrm>
        </p:grpSpPr>
        <p:sp>
          <p:nvSpPr>
            <p:cNvPr id="185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6" name="送往城中校區"/>
            <p:cNvSpPr txBox="1"/>
            <p:nvPr/>
          </p:nvSpPr>
          <p:spPr>
            <a:xfrm>
              <a:off x="0" y="206374"/>
              <a:ext cx="1270000" cy="857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送往城中校區</a:t>
              </a:r>
            </a:p>
          </p:txBody>
        </p:sp>
      </p:grpSp>
      <p:grpSp>
        <p:nvGrpSpPr>
          <p:cNvPr id="190" name="工綜"/>
          <p:cNvGrpSpPr/>
          <p:nvPr/>
        </p:nvGrpSpPr>
        <p:grpSpPr>
          <a:xfrm>
            <a:off x="6633192" y="1308099"/>
            <a:ext cx="1270002" cy="1270001"/>
            <a:chOff x="0" y="0"/>
            <a:chExt cx="1270001" cy="1270000"/>
          </a:xfrm>
        </p:grpSpPr>
        <p:sp>
          <p:nvSpPr>
            <p:cNvPr id="188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89" name="工綜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工綜</a:t>
              </a:r>
            </a:p>
          </p:txBody>
        </p:sp>
      </p:grpSp>
      <p:grpSp>
        <p:nvGrpSpPr>
          <p:cNvPr id="193" name="霖澤館"/>
          <p:cNvGrpSpPr/>
          <p:nvPr/>
        </p:nvGrpSpPr>
        <p:grpSpPr>
          <a:xfrm>
            <a:off x="8969992" y="1308099"/>
            <a:ext cx="1270002" cy="1270001"/>
            <a:chOff x="0" y="0"/>
            <a:chExt cx="1270001" cy="1270000"/>
          </a:xfrm>
        </p:grpSpPr>
        <p:sp>
          <p:nvSpPr>
            <p:cNvPr id="191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92" name="霖澤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霖澤館</a:t>
              </a:r>
            </a:p>
          </p:txBody>
        </p:sp>
      </p:grpSp>
      <p:grpSp>
        <p:nvGrpSpPr>
          <p:cNvPr id="196" name="機會命運"/>
          <p:cNvGrpSpPr/>
          <p:nvPr/>
        </p:nvGrpSpPr>
        <p:grpSpPr>
          <a:xfrm>
            <a:off x="10165579" y="1308099"/>
            <a:ext cx="1270002" cy="1270001"/>
            <a:chOff x="0" y="0"/>
            <a:chExt cx="1270001" cy="1270000"/>
          </a:xfrm>
        </p:grpSpPr>
        <p:sp>
          <p:nvSpPr>
            <p:cNvPr id="194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95" name="機會命運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grpSp>
        <p:nvGrpSpPr>
          <p:cNvPr id="199" name="森林系館"/>
          <p:cNvGrpSpPr/>
          <p:nvPr/>
        </p:nvGrpSpPr>
        <p:grpSpPr>
          <a:xfrm>
            <a:off x="5235299" y="1308099"/>
            <a:ext cx="1384500" cy="1270001"/>
            <a:chOff x="0" y="0"/>
            <a:chExt cx="1384499" cy="1270000"/>
          </a:xfrm>
        </p:grpSpPr>
        <p:sp>
          <p:nvSpPr>
            <p:cNvPr id="197" name="矩形"/>
            <p:cNvSpPr/>
            <p:nvPr/>
          </p:nvSpPr>
          <p:spPr>
            <a:xfrm>
              <a:off x="-1" y="0"/>
              <a:ext cx="1384501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198" name="森林系館"/>
            <p:cNvSpPr txBox="1"/>
            <p:nvPr/>
          </p:nvSpPr>
          <p:spPr>
            <a:xfrm>
              <a:off x="-1" y="396875"/>
              <a:ext cx="1384501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森林系館</a:t>
              </a:r>
            </a:p>
          </p:txBody>
        </p:sp>
      </p:grpSp>
      <p:grpSp>
        <p:nvGrpSpPr>
          <p:cNvPr id="202" name="土木系館"/>
          <p:cNvGrpSpPr/>
          <p:nvPr/>
        </p:nvGrpSpPr>
        <p:grpSpPr>
          <a:xfrm>
            <a:off x="4066005" y="1308099"/>
            <a:ext cx="1270002" cy="1270001"/>
            <a:chOff x="0" y="0"/>
            <a:chExt cx="1270001" cy="1270000"/>
          </a:xfrm>
        </p:grpSpPr>
        <p:sp>
          <p:nvSpPr>
            <p:cNvPr id="200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1" name="土木系館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土木系館</a:t>
              </a:r>
            </a:p>
          </p:txBody>
        </p:sp>
      </p:grpSp>
      <p:grpSp>
        <p:nvGrpSpPr>
          <p:cNvPr id="205" name="文學院"/>
          <p:cNvGrpSpPr/>
          <p:nvPr/>
        </p:nvGrpSpPr>
        <p:grpSpPr>
          <a:xfrm>
            <a:off x="2768819" y="1308099"/>
            <a:ext cx="1270001" cy="1270001"/>
            <a:chOff x="0" y="0"/>
            <a:chExt cx="1270000" cy="1270000"/>
          </a:xfrm>
        </p:grpSpPr>
        <p:sp>
          <p:nvSpPr>
            <p:cNvPr id="203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4" name="文學院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文學院</a:t>
              </a:r>
            </a:p>
          </p:txBody>
        </p:sp>
      </p:grpSp>
      <p:grpSp>
        <p:nvGrpSpPr>
          <p:cNvPr id="208" name="機會命運"/>
          <p:cNvGrpSpPr/>
          <p:nvPr/>
        </p:nvGrpSpPr>
        <p:grpSpPr>
          <a:xfrm>
            <a:off x="1498819" y="1308099"/>
            <a:ext cx="1270001" cy="1270001"/>
            <a:chOff x="0" y="0"/>
            <a:chExt cx="1270000" cy="1270000"/>
          </a:xfrm>
        </p:grpSpPr>
        <p:sp>
          <p:nvSpPr>
            <p:cNvPr id="206" name="正方形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07" name="機會命運"/>
            <p:cNvSpPr txBox="1"/>
            <p:nvPr/>
          </p:nvSpPr>
          <p:spPr>
            <a:xfrm>
              <a:off x="0" y="396875"/>
              <a:ext cx="1270000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grpSp>
        <p:nvGrpSpPr>
          <p:cNvPr id="211" name="社科院"/>
          <p:cNvGrpSpPr/>
          <p:nvPr/>
        </p:nvGrpSpPr>
        <p:grpSpPr>
          <a:xfrm>
            <a:off x="7699992" y="1308099"/>
            <a:ext cx="1270002" cy="1270001"/>
            <a:chOff x="0" y="0"/>
            <a:chExt cx="1270001" cy="1270000"/>
          </a:xfrm>
        </p:grpSpPr>
        <p:sp>
          <p:nvSpPr>
            <p:cNvPr id="209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0" name="社科院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社科院</a:t>
              </a:r>
            </a:p>
          </p:txBody>
        </p:sp>
      </p:grpSp>
      <p:grpSp>
        <p:nvGrpSpPr>
          <p:cNvPr id="214" name="工科海"/>
          <p:cNvGrpSpPr/>
          <p:nvPr/>
        </p:nvGrpSpPr>
        <p:grpSpPr>
          <a:xfrm>
            <a:off x="10165579" y="5067299"/>
            <a:ext cx="1270002" cy="1270001"/>
            <a:chOff x="0" y="0"/>
            <a:chExt cx="1270001" cy="1270000"/>
          </a:xfrm>
        </p:grpSpPr>
        <p:sp>
          <p:nvSpPr>
            <p:cNvPr id="212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3" name="工科海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工科海</a:t>
              </a:r>
            </a:p>
          </p:txBody>
        </p:sp>
      </p:grpSp>
      <p:grpSp>
        <p:nvGrpSpPr>
          <p:cNvPr id="217" name="技能欄"/>
          <p:cNvGrpSpPr/>
          <p:nvPr/>
        </p:nvGrpSpPr>
        <p:grpSpPr>
          <a:xfrm>
            <a:off x="3308463" y="5067299"/>
            <a:ext cx="6471344" cy="1702058"/>
            <a:chOff x="0" y="0"/>
            <a:chExt cx="6471342" cy="1702056"/>
          </a:xfrm>
        </p:grpSpPr>
        <p:sp>
          <p:nvSpPr>
            <p:cNvPr id="215" name="矩形"/>
            <p:cNvSpPr/>
            <p:nvPr/>
          </p:nvSpPr>
          <p:spPr>
            <a:xfrm>
              <a:off x="0" y="0"/>
              <a:ext cx="6471344" cy="170205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6" name="公布欄"/>
            <p:cNvSpPr txBox="1"/>
            <p:nvPr/>
          </p:nvSpPr>
          <p:spPr>
            <a:xfrm>
              <a:off x="0" y="606947"/>
              <a:ext cx="6471344" cy="488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  <a:r>
                <a:t>公布欄</a:t>
              </a:r>
            </a:p>
          </p:txBody>
        </p:sp>
      </p:grpSp>
      <p:grpSp>
        <p:nvGrpSpPr>
          <p:cNvPr id="220" name="機會命運"/>
          <p:cNvGrpSpPr/>
          <p:nvPr/>
        </p:nvGrpSpPr>
        <p:grpSpPr>
          <a:xfrm>
            <a:off x="10165579" y="7581899"/>
            <a:ext cx="1270002" cy="1270001"/>
            <a:chOff x="0" y="0"/>
            <a:chExt cx="1270001" cy="1270000"/>
          </a:xfrm>
        </p:grpSpPr>
        <p:sp>
          <p:nvSpPr>
            <p:cNvPr id="218" name="正方形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/>
            </a:p>
          </p:txBody>
        </p:sp>
        <p:sp>
          <p:nvSpPr>
            <p:cNvPr id="219" name="機會命運"/>
            <p:cNvSpPr txBox="1"/>
            <p:nvPr/>
          </p:nvSpPr>
          <p:spPr>
            <a:xfrm>
              <a:off x="-1" y="396875"/>
              <a:ext cx="1270003" cy="47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/>
            <a:p>
              <a:pPr/>
              <a:r>
                <a:t>機會命運</a:t>
              </a:r>
            </a:p>
          </p:txBody>
        </p:sp>
      </p:grpSp>
      <p:pic>
        <p:nvPicPr>
          <p:cNvPr id="221" name="Emblem72.jpg" descr="Emblem72.jpg"/>
          <p:cNvPicPr>
            <a:picLocks noChangeAspect="1"/>
          </p:cNvPicPr>
          <p:nvPr/>
        </p:nvPicPr>
        <p:blipFill>
          <a:blip r:embed="rId2">
            <a:alphaModFix amt="23502"/>
            <a:extLst/>
          </a:blip>
          <a:srcRect l="1058" t="3" r="758" b="791"/>
          <a:stretch>
            <a:fillRect/>
          </a:stretch>
        </p:blipFill>
        <p:spPr>
          <a:xfrm>
            <a:off x="4082274" y="2501077"/>
            <a:ext cx="5211963" cy="522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598" fill="norm" stroke="1" extrusionOk="0">
                <a:moveTo>
                  <a:pt x="10491" y="0"/>
                </a:moveTo>
                <a:cubicBezTo>
                  <a:pt x="10112" y="1"/>
                  <a:pt x="9724" y="18"/>
                  <a:pt x="9666" y="49"/>
                </a:cubicBezTo>
                <a:cubicBezTo>
                  <a:pt x="9616" y="77"/>
                  <a:pt x="9343" y="125"/>
                  <a:pt x="9061" y="158"/>
                </a:cubicBezTo>
                <a:cubicBezTo>
                  <a:pt x="7430" y="344"/>
                  <a:pt x="5569" y="1132"/>
                  <a:pt x="4135" y="2241"/>
                </a:cubicBezTo>
                <a:cubicBezTo>
                  <a:pt x="1528" y="4257"/>
                  <a:pt x="24" y="7448"/>
                  <a:pt x="0" y="10763"/>
                </a:cubicBezTo>
                <a:cubicBezTo>
                  <a:pt x="-5" y="11528"/>
                  <a:pt x="69" y="12301"/>
                  <a:pt x="225" y="13066"/>
                </a:cubicBezTo>
                <a:cubicBezTo>
                  <a:pt x="585" y="14822"/>
                  <a:pt x="1359" y="16440"/>
                  <a:pt x="2523" y="17871"/>
                </a:cubicBezTo>
                <a:cubicBezTo>
                  <a:pt x="4119" y="19834"/>
                  <a:pt x="6694" y="21242"/>
                  <a:pt x="9248" y="21549"/>
                </a:cubicBezTo>
                <a:cubicBezTo>
                  <a:pt x="9523" y="21582"/>
                  <a:pt x="9984" y="21598"/>
                  <a:pt x="10443" y="21598"/>
                </a:cubicBezTo>
                <a:cubicBezTo>
                  <a:pt x="10902" y="21599"/>
                  <a:pt x="11359" y="21584"/>
                  <a:pt x="11635" y="21552"/>
                </a:cubicBezTo>
                <a:cubicBezTo>
                  <a:pt x="15737" y="21069"/>
                  <a:pt x="19154" y="18222"/>
                  <a:pt x="20428" y="14224"/>
                </a:cubicBezTo>
                <a:cubicBezTo>
                  <a:pt x="21595" y="10562"/>
                  <a:pt x="20802" y="6573"/>
                  <a:pt x="18326" y="3664"/>
                </a:cubicBezTo>
                <a:cubicBezTo>
                  <a:pt x="17205" y="2347"/>
                  <a:pt x="15528" y="1207"/>
                  <a:pt x="13863" y="625"/>
                </a:cubicBezTo>
                <a:cubicBezTo>
                  <a:pt x="13200" y="394"/>
                  <a:pt x="12241" y="175"/>
                  <a:pt x="11680" y="126"/>
                </a:cubicBezTo>
                <a:cubicBezTo>
                  <a:pt x="11464" y="108"/>
                  <a:pt x="11276" y="71"/>
                  <a:pt x="11260" y="46"/>
                </a:cubicBezTo>
                <a:cubicBezTo>
                  <a:pt x="11242" y="15"/>
                  <a:pt x="10871" y="-1"/>
                  <a:pt x="1049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2" name="JQjbuucryTmcTzySsltwmTSlLP.jpg" descr="JQjbuucryTmcTzySsltwmTSlLP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7010" y="3858828"/>
            <a:ext cx="1270001" cy="1197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ocipicbus.jpg" descr="socipicbus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099" y="5067300"/>
            <a:ext cx="1384500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2018051500080735.jpg" descr="2018051500080735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099" y="6337299"/>
            <a:ext cx="1384500" cy="127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rcRect l="6286" t="6879" r="4391" b="414"/>
          <a:stretch>
            <a:fillRect/>
          </a:stretch>
        </p:blipFill>
        <p:spPr>
          <a:xfrm>
            <a:off x="146989" y="7804969"/>
            <a:ext cx="1236664" cy="88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9" fill="norm" stroke="1" extrusionOk="0">
                <a:moveTo>
                  <a:pt x="13711" y="0"/>
                </a:moveTo>
                <a:cubicBezTo>
                  <a:pt x="12748" y="-23"/>
                  <a:pt x="12686" y="817"/>
                  <a:pt x="12602" y="3021"/>
                </a:cubicBezTo>
                <a:cubicBezTo>
                  <a:pt x="12470" y="6514"/>
                  <a:pt x="11684" y="7145"/>
                  <a:pt x="10821" y="4450"/>
                </a:cubicBezTo>
                <a:cubicBezTo>
                  <a:pt x="10075" y="2121"/>
                  <a:pt x="8577" y="1338"/>
                  <a:pt x="6807" y="2355"/>
                </a:cubicBezTo>
                <a:cubicBezTo>
                  <a:pt x="6042" y="2795"/>
                  <a:pt x="4892" y="3156"/>
                  <a:pt x="4256" y="3156"/>
                </a:cubicBezTo>
                <a:cubicBezTo>
                  <a:pt x="3620" y="3156"/>
                  <a:pt x="2406" y="3536"/>
                  <a:pt x="1553" y="4006"/>
                </a:cubicBezTo>
                <a:lnTo>
                  <a:pt x="0" y="4865"/>
                </a:lnTo>
                <a:lnTo>
                  <a:pt x="180" y="11978"/>
                </a:lnTo>
                <a:cubicBezTo>
                  <a:pt x="314" y="17231"/>
                  <a:pt x="518" y="19432"/>
                  <a:pt x="964" y="20366"/>
                </a:cubicBezTo>
                <a:cubicBezTo>
                  <a:pt x="1323" y="21120"/>
                  <a:pt x="1458" y="21491"/>
                  <a:pt x="1705" y="21534"/>
                </a:cubicBezTo>
                <a:cubicBezTo>
                  <a:pt x="1953" y="21577"/>
                  <a:pt x="2315" y="21295"/>
                  <a:pt x="3119" y="20743"/>
                </a:cubicBezTo>
                <a:cubicBezTo>
                  <a:pt x="3835" y="20251"/>
                  <a:pt x="5023" y="19874"/>
                  <a:pt x="5760" y="19903"/>
                </a:cubicBezTo>
                <a:cubicBezTo>
                  <a:pt x="6498" y="19932"/>
                  <a:pt x="7570" y="19617"/>
                  <a:pt x="8145" y="19208"/>
                </a:cubicBezTo>
                <a:cubicBezTo>
                  <a:pt x="8720" y="18799"/>
                  <a:pt x="9566" y="18465"/>
                  <a:pt x="10024" y="18465"/>
                </a:cubicBezTo>
                <a:cubicBezTo>
                  <a:pt x="10481" y="18465"/>
                  <a:pt x="11425" y="17816"/>
                  <a:pt x="12124" y="17017"/>
                </a:cubicBezTo>
                <a:cubicBezTo>
                  <a:pt x="12823" y="16218"/>
                  <a:pt x="13976" y="15071"/>
                  <a:pt x="14689" y="14469"/>
                </a:cubicBezTo>
                <a:cubicBezTo>
                  <a:pt x="15957" y="13397"/>
                  <a:pt x="16021" y="13397"/>
                  <a:pt x="17607" y="14324"/>
                </a:cubicBezTo>
                <a:cubicBezTo>
                  <a:pt x="18642" y="14929"/>
                  <a:pt x="19658" y="15150"/>
                  <a:pt x="20415" y="14942"/>
                </a:cubicBezTo>
                <a:lnTo>
                  <a:pt x="21600" y="14614"/>
                </a:lnTo>
                <a:lnTo>
                  <a:pt x="21281" y="11390"/>
                </a:lnTo>
                <a:cubicBezTo>
                  <a:pt x="21109" y="9617"/>
                  <a:pt x="20990" y="7299"/>
                  <a:pt x="21011" y="6235"/>
                </a:cubicBezTo>
                <a:cubicBezTo>
                  <a:pt x="21061" y="3642"/>
                  <a:pt x="19725" y="2011"/>
                  <a:pt x="16623" y="869"/>
                </a:cubicBezTo>
                <a:cubicBezTo>
                  <a:pt x="15191" y="342"/>
                  <a:pt x="14289" y="14"/>
                  <a:pt x="1371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6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rcRect l="6286" t="7129" r="4391" b="414"/>
          <a:stretch>
            <a:fillRect/>
          </a:stretch>
        </p:blipFill>
        <p:spPr>
          <a:xfrm>
            <a:off x="1528611" y="8922984"/>
            <a:ext cx="1236664" cy="883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4" fill="norm" stroke="1" extrusionOk="0">
                <a:moveTo>
                  <a:pt x="13601" y="0"/>
                </a:moveTo>
                <a:cubicBezTo>
                  <a:pt x="12689" y="-17"/>
                  <a:pt x="12685" y="785"/>
                  <a:pt x="12602" y="2972"/>
                </a:cubicBezTo>
                <a:cubicBezTo>
                  <a:pt x="12470" y="6467"/>
                  <a:pt x="11686" y="7111"/>
                  <a:pt x="10828" y="4424"/>
                </a:cubicBezTo>
                <a:cubicBezTo>
                  <a:pt x="10079" y="2081"/>
                  <a:pt x="8790" y="1401"/>
                  <a:pt x="6856" y="2343"/>
                </a:cubicBezTo>
                <a:cubicBezTo>
                  <a:pt x="5997" y="2761"/>
                  <a:pt x="4796" y="3108"/>
                  <a:pt x="4194" y="3108"/>
                </a:cubicBezTo>
                <a:cubicBezTo>
                  <a:pt x="3591" y="3108"/>
                  <a:pt x="2406" y="3489"/>
                  <a:pt x="1553" y="3960"/>
                </a:cubicBezTo>
                <a:lnTo>
                  <a:pt x="0" y="4821"/>
                </a:lnTo>
                <a:lnTo>
                  <a:pt x="180" y="11956"/>
                </a:lnTo>
                <a:cubicBezTo>
                  <a:pt x="314" y="17225"/>
                  <a:pt x="518" y="19431"/>
                  <a:pt x="964" y="20369"/>
                </a:cubicBezTo>
                <a:cubicBezTo>
                  <a:pt x="1323" y="21125"/>
                  <a:pt x="1458" y="21497"/>
                  <a:pt x="1705" y="21540"/>
                </a:cubicBezTo>
                <a:cubicBezTo>
                  <a:pt x="1953" y="21583"/>
                  <a:pt x="2315" y="21300"/>
                  <a:pt x="3119" y="20746"/>
                </a:cubicBezTo>
                <a:cubicBezTo>
                  <a:pt x="3835" y="20253"/>
                  <a:pt x="5023" y="19875"/>
                  <a:pt x="5760" y="19904"/>
                </a:cubicBezTo>
                <a:cubicBezTo>
                  <a:pt x="6498" y="19933"/>
                  <a:pt x="7570" y="19617"/>
                  <a:pt x="8145" y="19207"/>
                </a:cubicBezTo>
                <a:cubicBezTo>
                  <a:pt x="8720" y="18797"/>
                  <a:pt x="9566" y="18461"/>
                  <a:pt x="10024" y="18461"/>
                </a:cubicBezTo>
                <a:cubicBezTo>
                  <a:pt x="10481" y="18461"/>
                  <a:pt x="11425" y="17810"/>
                  <a:pt x="12124" y="17009"/>
                </a:cubicBezTo>
                <a:cubicBezTo>
                  <a:pt x="12823" y="16208"/>
                  <a:pt x="13976" y="15058"/>
                  <a:pt x="14689" y="14454"/>
                </a:cubicBezTo>
                <a:cubicBezTo>
                  <a:pt x="15957" y="13379"/>
                  <a:pt x="16021" y="13379"/>
                  <a:pt x="17607" y="14308"/>
                </a:cubicBezTo>
                <a:cubicBezTo>
                  <a:pt x="18642" y="14915"/>
                  <a:pt x="19658" y="15137"/>
                  <a:pt x="20415" y="14928"/>
                </a:cubicBezTo>
                <a:lnTo>
                  <a:pt x="21600" y="14599"/>
                </a:lnTo>
                <a:lnTo>
                  <a:pt x="21281" y="11366"/>
                </a:lnTo>
                <a:cubicBezTo>
                  <a:pt x="21109" y="9588"/>
                  <a:pt x="20990" y="7263"/>
                  <a:pt x="21011" y="6196"/>
                </a:cubicBezTo>
                <a:cubicBezTo>
                  <a:pt x="21063" y="3497"/>
                  <a:pt x="19707" y="1894"/>
                  <a:pt x="16443" y="794"/>
                </a:cubicBezTo>
                <a:cubicBezTo>
                  <a:pt x="15023" y="316"/>
                  <a:pt x="14148" y="11"/>
                  <a:pt x="1360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7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rcRect l="6286" t="7129" r="4391" b="414"/>
          <a:stretch>
            <a:fillRect/>
          </a:stretch>
        </p:blipFill>
        <p:spPr>
          <a:xfrm>
            <a:off x="1528611" y="288955"/>
            <a:ext cx="1236664" cy="883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4" fill="norm" stroke="1" extrusionOk="0">
                <a:moveTo>
                  <a:pt x="13601" y="0"/>
                </a:moveTo>
                <a:cubicBezTo>
                  <a:pt x="12689" y="-17"/>
                  <a:pt x="12685" y="785"/>
                  <a:pt x="12602" y="2972"/>
                </a:cubicBezTo>
                <a:cubicBezTo>
                  <a:pt x="12470" y="6467"/>
                  <a:pt x="11686" y="7111"/>
                  <a:pt x="10828" y="4424"/>
                </a:cubicBezTo>
                <a:cubicBezTo>
                  <a:pt x="10079" y="2081"/>
                  <a:pt x="8790" y="1401"/>
                  <a:pt x="6856" y="2343"/>
                </a:cubicBezTo>
                <a:cubicBezTo>
                  <a:pt x="5997" y="2761"/>
                  <a:pt x="4796" y="3108"/>
                  <a:pt x="4194" y="3108"/>
                </a:cubicBezTo>
                <a:cubicBezTo>
                  <a:pt x="3591" y="3108"/>
                  <a:pt x="2406" y="3489"/>
                  <a:pt x="1553" y="3960"/>
                </a:cubicBezTo>
                <a:lnTo>
                  <a:pt x="0" y="4821"/>
                </a:lnTo>
                <a:lnTo>
                  <a:pt x="180" y="11956"/>
                </a:lnTo>
                <a:cubicBezTo>
                  <a:pt x="314" y="17225"/>
                  <a:pt x="518" y="19431"/>
                  <a:pt x="964" y="20369"/>
                </a:cubicBezTo>
                <a:cubicBezTo>
                  <a:pt x="1323" y="21125"/>
                  <a:pt x="1458" y="21497"/>
                  <a:pt x="1705" y="21540"/>
                </a:cubicBezTo>
                <a:cubicBezTo>
                  <a:pt x="1953" y="21583"/>
                  <a:pt x="2315" y="21300"/>
                  <a:pt x="3119" y="20746"/>
                </a:cubicBezTo>
                <a:cubicBezTo>
                  <a:pt x="3835" y="20253"/>
                  <a:pt x="5023" y="19875"/>
                  <a:pt x="5760" y="19904"/>
                </a:cubicBezTo>
                <a:cubicBezTo>
                  <a:pt x="6498" y="19933"/>
                  <a:pt x="7570" y="19617"/>
                  <a:pt x="8145" y="19207"/>
                </a:cubicBezTo>
                <a:cubicBezTo>
                  <a:pt x="8720" y="18797"/>
                  <a:pt x="9566" y="18461"/>
                  <a:pt x="10024" y="18461"/>
                </a:cubicBezTo>
                <a:cubicBezTo>
                  <a:pt x="10481" y="18461"/>
                  <a:pt x="11425" y="17810"/>
                  <a:pt x="12124" y="17009"/>
                </a:cubicBezTo>
                <a:cubicBezTo>
                  <a:pt x="12823" y="16208"/>
                  <a:pt x="13976" y="15058"/>
                  <a:pt x="14689" y="14454"/>
                </a:cubicBezTo>
                <a:cubicBezTo>
                  <a:pt x="15957" y="13379"/>
                  <a:pt x="16021" y="13379"/>
                  <a:pt x="17607" y="14308"/>
                </a:cubicBezTo>
                <a:cubicBezTo>
                  <a:pt x="18642" y="14915"/>
                  <a:pt x="19658" y="15137"/>
                  <a:pt x="20415" y="14928"/>
                </a:cubicBezTo>
                <a:lnTo>
                  <a:pt x="21600" y="14599"/>
                </a:lnTo>
                <a:lnTo>
                  <a:pt x="21281" y="11366"/>
                </a:lnTo>
                <a:cubicBezTo>
                  <a:pt x="21109" y="9588"/>
                  <a:pt x="20990" y="7263"/>
                  <a:pt x="21011" y="6196"/>
                </a:cubicBezTo>
                <a:cubicBezTo>
                  <a:pt x="21063" y="3497"/>
                  <a:pt x="19707" y="1894"/>
                  <a:pt x="16443" y="794"/>
                </a:cubicBezTo>
                <a:cubicBezTo>
                  <a:pt x="15023" y="316"/>
                  <a:pt x="14148" y="11"/>
                  <a:pt x="1360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8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rcRect l="5423" t="6143" r="4359" b="392"/>
          <a:stretch>
            <a:fillRect/>
          </a:stretch>
        </p:blipFill>
        <p:spPr>
          <a:xfrm>
            <a:off x="10418250" y="256690"/>
            <a:ext cx="1249057" cy="892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1" h="21438" fill="norm" stroke="1" extrusionOk="0">
                <a:moveTo>
                  <a:pt x="12817" y="39"/>
                </a:moveTo>
                <a:cubicBezTo>
                  <a:pt x="12704" y="197"/>
                  <a:pt x="12607" y="1567"/>
                  <a:pt x="12607" y="3079"/>
                </a:cubicBezTo>
                <a:cubicBezTo>
                  <a:pt x="12607" y="4591"/>
                  <a:pt x="12436" y="5981"/>
                  <a:pt x="12221" y="6166"/>
                </a:cubicBezTo>
                <a:cubicBezTo>
                  <a:pt x="11675" y="6635"/>
                  <a:pt x="10736" y="5433"/>
                  <a:pt x="10736" y="4270"/>
                </a:cubicBezTo>
                <a:cubicBezTo>
                  <a:pt x="10736" y="3718"/>
                  <a:pt x="10233" y="2955"/>
                  <a:pt x="9569" y="2479"/>
                </a:cubicBezTo>
                <a:cubicBezTo>
                  <a:pt x="8512" y="1719"/>
                  <a:pt x="8284" y="1712"/>
                  <a:pt x="6938" y="2460"/>
                </a:cubicBezTo>
                <a:cubicBezTo>
                  <a:pt x="6127" y="2910"/>
                  <a:pt x="4865" y="3279"/>
                  <a:pt x="4138" y="3279"/>
                </a:cubicBezTo>
                <a:cubicBezTo>
                  <a:pt x="2222" y="3279"/>
                  <a:pt x="-259" y="5147"/>
                  <a:pt x="22" y="6376"/>
                </a:cubicBezTo>
                <a:cubicBezTo>
                  <a:pt x="143" y="6904"/>
                  <a:pt x="310" y="9959"/>
                  <a:pt x="395" y="13170"/>
                </a:cubicBezTo>
                <a:cubicBezTo>
                  <a:pt x="505" y="17322"/>
                  <a:pt x="726" y="19375"/>
                  <a:pt x="1148" y="20270"/>
                </a:cubicBezTo>
                <a:cubicBezTo>
                  <a:pt x="1500" y="21016"/>
                  <a:pt x="1631" y="21383"/>
                  <a:pt x="1866" y="21432"/>
                </a:cubicBezTo>
                <a:cubicBezTo>
                  <a:pt x="2102" y="21481"/>
                  <a:pt x="2441" y="21207"/>
                  <a:pt x="3189" y="20689"/>
                </a:cubicBezTo>
                <a:cubicBezTo>
                  <a:pt x="3851" y="20230"/>
                  <a:pt x="5010" y="19860"/>
                  <a:pt x="5772" y="19860"/>
                </a:cubicBezTo>
                <a:cubicBezTo>
                  <a:pt x="6534" y="19860"/>
                  <a:pt x="7620" y="19527"/>
                  <a:pt x="8179" y="19126"/>
                </a:cubicBezTo>
                <a:cubicBezTo>
                  <a:pt x="8738" y="18725"/>
                  <a:pt x="9563" y="18402"/>
                  <a:pt x="10010" y="18402"/>
                </a:cubicBezTo>
                <a:cubicBezTo>
                  <a:pt x="10458" y="18402"/>
                  <a:pt x="11381" y="17751"/>
                  <a:pt x="12065" y="16963"/>
                </a:cubicBezTo>
                <a:cubicBezTo>
                  <a:pt x="12748" y="16174"/>
                  <a:pt x="13877" y="15042"/>
                  <a:pt x="14574" y="14447"/>
                </a:cubicBezTo>
                <a:cubicBezTo>
                  <a:pt x="15814" y="13389"/>
                  <a:pt x="15877" y="13389"/>
                  <a:pt x="17428" y="14304"/>
                </a:cubicBezTo>
                <a:cubicBezTo>
                  <a:pt x="18444" y="14903"/>
                  <a:pt x="19428" y="15121"/>
                  <a:pt x="20175" y="14914"/>
                </a:cubicBezTo>
                <a:lnTo>
                  <a:pt x="21341" y="14590"/>
                </a:lnTo>
                <a:lnTo>
                  <a:pt x="21049" y="11417"/>
                </a:lnTo>
                <a:cubicBezTo>
                  <a:pt x="20888" y="9668"/>
                  <a:pt x="20773" y="7388"/>
                  <a:pt x="20799" y="6357"/>
                </a:cubicBezTo>
                <a:cubicBezTo>
                  <a:pt x="20866" y="3609"/>
                  <a:pt x="19492" y="2036"/>
                  <a:pt x="15916" y="773"/>
                </a:cubicBezTo>
                <a:cubicBezTo>
                  <a:pt x="14326" y="211"/>
                  <a:pt x="12931" y="-119"/>
                  <a:pt x="12817" y="3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9" name="change.jpg" descr="change.jpg"/>
          <p:cNvPicPr>
            <a:picLocks noChangeAspect="0"/>
          </p:cNvPicPr>
          <p:nvPr/>
        </p:nvPicPr>
        <p:blipFill>
          <a:blip r:embed="rId6">
            <a:extLst/>
          </a:blip>
          <a:srcRect l="5024" t="6000" r="4095" b="2313"/>
          <a:stretch>
            <a:fillRect/>
          </a:stretch>
        </p:blipFill>
        <p:spPr>
          <a:xfrm>
            <a:off x="11548691" y="1363657"/>
            <a:ext cx="1127155" cy="997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1" h="21330" fill="norm" stroke="1" extrusionOk="0">
                <a:moveTo>
                  <a:pt x="13066" y="0"/>
                </a:moveTo>
                <a:cubicBezTo>
                  <a:pt x="12964" y="0"/>
                  <a:pt x="12764" y="1297"/>
                  <a:pt x="12617" y="2886"/>
                </a:cubicBezTo>
                <a:cubicBezTo>
                  <a:pt x="12471" y="4474"/>
                  <a:pt x="12200" y="5948"/>
                  <a:pt x="12012" y="6162"/>
                </a:cubicBezTo>
                <a:cubicBezTo>
                  <a:pt x="11582" y="6649"/>
                  <a:pt x="10740" y="5547"/>
                  <a:pt x="10508" y="4184"/>
                </a:cubicBezTo>
                <a:cubicBezTo>
                  <a:pt x="10341" y="3201"/>
                  <a:pt x="9240" y="1907"/>
                  <a:pt x="8541" y="1876"/>
                </a:cubicBezTo>
                <a:cubicBezTo>
                  <a:pt x="8361" y="1867"/>
                  <a:pt x="7714" y="2147"/>
                  <a:pt x="7105" y="2495"/>
                </a:cubicBezTo>
                <a:cubicBezTo>
                  <a:pt x="6496" y="2843"/>
                  <a:pt x="5253" y="3262"/>
                  <a:pt x="4338" y="3420"/>
                </a:cubicBezTo>
                <a:cubicBezTo>
                  <a:pt x="3423" y="3579"/>
                  <a:pt x="2074" y="4048"/>
                  <a:pt x="1339" y="4464"/>
                </a:cubicBezTo>
                <a:lnTo>
                  <a:pt x="0" y="5219"/>
                </a:lnTo>
                <a:lnTo>
                  <a:pt x="269" y="8080"/>
                </a:lnTo>
                <a:cubicBezTo>
                  <a:pt x="418" y="9655"/>
                  <a:pt x="576" y="12833"/>
                  <a:pt x="621" y="15132"/>
                </a:cubicBezTo>
                <a:cubicBezTo>
                  <a:pt x="665" y="17432"/>
                  <a:pt x="930" y="19784"/>
                  <a:pt x="1212" y="20360"/>
                </a:cubicBezTo>
                <a:cubicBezTo>
                  <a:pt x="1817" y="21600"/>
                  <a:pt x="1608" y="21566"/>
                  <a:pt x="3665" y="20742"/>
                </a:cubicBezTo>
                <a:cubicBezTo>
                  <a:pt x="4577" y="20377"/>
                  <a:pt x="5697" y="20190"/>
                  <a:pt x="6155" y="20326"/>
                </a:cubicBezTo>
                <a:cubicBezTo>
                  <a:pt x="6642" y="20471"/>
                  <a:pt x="7489" y="20160"/>
                  <a:pt x="8197" y="19588"/>
                </a:cubicBezTo>
                <a:cubicBezTo>
                  <a:pt x="8863" y="19050"/>
                  <a:pt x="9714" y="18612"/>
                  <a:pt x="10089" y="18612"/>
                </a:cubicBezTo>
                <a:cubicBezTo>
                  <a:pt x="10464" y="18612"/>
                  <a:pt x="11385" y="17933"/>
                  <a:pt x="12131" y="17101"/>
                </a:cubicBezTo>
                <a:cubicBezTo>
                  <a:pt x="12877" y="16270"/>
                  <a:pt x="14029" y="15132"/>
                  <a:pt x="14697" y="14572"/>
                </a:cubicBezTo>
                <a:lnTo>
                  <a:pt x="15916" y="13554"/>
                </a:lnTo>
                <a:lnTo>
                  <a:pt x="17239" y="14470"/>
                </a:lnTo>
                <a:cubicBezTo>
                  <a:pt x="18792" y="15541"/>
                  <a:pt x="21600" y="15287"/>
                  <a:pt x="21203" y="14114"/>
                </a:cubicBezTo>
                <a:cubicBezTo>
                  <a:pt x="21081" y="13752"/>
                  <a:pt x="20859" y="11423"/>
                  <a:pt x="20710" y="8937"/>
                </a:cubicBezTo>
                <a:cubicBezTo>
                  <a:pt x="20360" y="3101"/>
                  <a:pt x="19887" y="2285"/>
                  <a:pt x="16088" y="976"/>
                </a:cubicBezTo>
                <a:cubicBezTo>
                  <a:pt x="14530" y="439"/>
                  <a:pt x="13168" y="0"/>
                  <a:pt x="13066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0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rcRect l="5423" t="6143" r="4359" b="392"/>
          <a:stretch>
            <a:fillRect/>
          </a:stretch>
        </p:blipFill>
        <p:spPr>
          <a:xfrm>
            <a:off x="10183416" y="8913570"/>
            <a:ext cx="1249058" cy="892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1" h="21438" fill="norm" stroke="1" extrusionOk="0">
                <a:moveTo>
                  <a:pt x="12817" y="39"/>
                </a:moveTo>
                <a:cubicBezTo>
                  <a:pt x="12704" y="197"/>
                  <a:pt x="12607" y="1567"/>
                  <a:pt x="12607" y="3079"/>
                </a:cubicBezTo>
                <a:cubicBezTo>
                  <a:pt x="12607" y="4591"/>
                  <a:pt x="12436" y="5981"/>
                  <a:pt x="12221" y="6166"/>
                </a:cubicBezTo>
                <a:cubicBezTo>
                  <a:pt x="11675" y="6635"/>
                  <a:pt x="10736" y="5433"/>
                  <a:pt x="10736" y="4270"/>
                </a:cubicBezTo>
                <a:cubicBezTo>
                  <a:pt x="10736" y="3718"/>
                  <a:pt x="10233" y="2955"/>
                  <a:pt x="9569" y="2479"/>
                </a:cubicBezTo>
                <a:cubicBezTo>
                  <a:pt x="8512" y="1719"/>
                  <a:pt x="8284" y="1712"/>
                  <a:pt x="6938" y="2460"/>
                </a:cubicBezTo>
                <a:cubicBezTo>
                  <a:pt x="6127" y="2910"/>
                  <a:pt x="4865" y="3279"/>
                  <a:pt x="4138" y="3279"/>
                </a:cubicBezTo>
                <a:cubicBezTo>
                  <a:pt x="2222" y="3279"/>
                  <a:pt x="-259" y="5147"/>
                  <a:pt x="22" y="6376"/>
                </a:cubicBezTo>
                <a:cubicBezTo>
                  <a:pt x="143" y="6904"/>
                  <a:pt x="310" y="9959"/>
                  <a:pt x="395" y="13170"/>
                </a:cubicBezTo>
                <a:cubicBezTo>
                  <a:pt x="505" y="17322"/>
                  <a:pt x="726" y="19375"/>
                  <a:pt x="1148" y="20270"/>
                </a:cubicBezTo>
                <a:cubicBezTo>
                  <a:pt x="1500" y="21016"/>
                  <a:pt x="1631" y="21383"/>
                  <a:pt x="1866" y="21432"/>
                </a:cubicBezTo>
                <a:cubicBezTo>
                  <a:pt x="2102" y="21481"/>
                  <a:pt x="2441" y="21207"/>
                  <a:pt x="3189" y="20689"/>
                </a:cubicBezTo>
                <a:cubicBezTo>
                  <a:pt x="3851" y="20230"/>
                  <a:pt x="5010" y="19860"/>
                  <a:pt x="5772" y="19860"/>
                </a:cubicBezTo>
                <a:cubicBezTo>
                  <a:pt x="6534" y="19860"/>
                  <a:pt x="7620" y="19527"/>
                  <a:pt x="8179" y="19126"/>
                </a:cubicBezTo>
                <a:cubicBezTo>
                  <a:pt x="8738" y="18725"/>
                  <a:pt x="9563" y="18402"/>
                  <a:pt x="10010" y="18402"/>
                </a:cubicBezTo>
                <a:cubicBezTo>
                  <a:pt x="10458" y="18402"/>
                  <a:pt x="11381" y="17751"/>
                  <a:pt x="12065" y="16963"/>
                </a:cubicBezTo>
                <a:cubicBezTo>
                  <a:pt x="12748" y="16174"/>
                  <a:pt x="13877" y="15042"/>
                  <a:pt x="14574" y="14447"/>
                </a:cubicBezTo>
                <a:cubicBezTo>
                  <a:pt x="15814" y="13389"/>
                  <a:pt x="15877" y="13389"/>
                  <a:pt x="17428" y="14304"/>
                </a:cubicBezTo>
                <a:cubicBezTo>
                  <a:pt x="18444" y="14903"/>
                  <a:pt x="19428" y="15121"/>
                  <a:pt x="20175" y="14914"/>
                </a:cubicBezTo>
                <a:lnTo>
                  <a:pt x="21341" y="14590"/>
                </a:lnTo>
                <a:lnTo>
                  <a:pt x="21049" y="11417"/>
                </a:lnTo>
                <a:cubicBezTo>
                  <a:pt x="20888" y="9668"/>
                  <a:pt x="20773" y="7388"/>
                  <a:pt x="20799" y="6357"/>
                </a:cubicBezTo>
                <a:cubicBezTo>
                  <a:pt x="20866" y="3609"/>
                  <a:pt x="19492" y="2036"/>
                  <a:pt x="15916" y="773"/>
                </a:cubicBezTo>
                <a:cubicBezTo>
                  <a:pt x="14326" y="211"/>
                  <a:pt x="12931" y="-119"/>
                  <a:pt x="12817" y="3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1" name="change.jpg" descr="change.jpg"/>
          <p:cNvPicPr>
            <a:picLocks noChangeAspect="1"/>
          </p:cNvPicPr>
          <p:nvPr/>
        </p:nvPicPr>
        <p:blipFill>
          <a:blip r:embed="rId6">
            <a:extLst/>
          </a:blip>
          <a:srcRect l="6286" t="7018" r="4391" b="395"/>
          <a:stretch>
            <a:fillRect/>
          </a:stretch>
        </p:blipFill>
        <p:spPr>
          <a:xfrm>
            <a:off x="11573420" y="7806293"/>
            <a:ext cx="1236664" cy="884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fill="norm" stroke="1" extrusionOk="0">
                <a:moveTo>
                  <a:pt x="13649" y="0"/>
                </a:moveTo>
                <a:cubicBezTo>
                  <a:pt x="12699" y="-17"/>
                  <a:pt x="12685" y="800"/>
                  <a:pt x="12602" y="2996"/>
                </a:cubicBezTo>
                <a:cubicBezTo>
                  <a:pt x="12470" y="6493"/>
                  <a:pt x="11684" y="7125"/>
                  <a:pt x="10821" y="4427"/>
                </a:cubicBezTo>
                <a:cubicBezTo>
                  <a:pt x="10075" y="2095"/>
                  <a:pt x="8577" y="1311"/>
                  <a:pt x="6807" y="2329"/>
                </a:cubicBezTo>
                <a:cubicBezTo>
                  <a:pt x="6042" y="2770"/>
                  <a:pt x="4892" y="3122"/>
                  <a:pt x="4256" y="3122"/>
                </a:cubicBezTo>
                <a:cubicBezTo>
                  <a:pt x="3620" y="3122"/>
                  <a:pt x="2406" y="3512"/>
                  <a:pt x="1553" y="3982"/>
                </a:cubicBezTo>
                <a:lnTo>
                  <a:pt x="0" y="4833"/>
                </a:lnTo>
                <a:lnTo>
                  <a:pt x="180" y="11966"/>
                </a:lnTo>
                <a:cubicBezTo>
                  <a:pt x="314" y="17226"/>
                  <a:pt x="518" y="19429"/>
                  <a:pt x="964" y="20365"/>
                </a:cubicBezTo>
                <a:cubicBezTo>
                  <a:pt x="1322" y="21118"/>
                  <a:pt x="1458" y="21486"/>
                  <a:pt x="1698" y="21534"/>
                </a:cubicBezTo>
                <a:cubicBezTo>
                  <a:pt x="1938" y="21583"/>
                  <a:pt x="2286" y="21315"/>
                  <a:pt x="3050" y="20790"/>
                </a:cubicBezTo>
                <a:cubicBezTo>
                  <a:pt x="3727" y="20325"/>
                  <a:pt x="4919" y="19940"/>
                  <a:pt x="5698" y="19940"/>
                </a:cubicBezTo>
                <a:cubicBezTo>
                  <a:pt x="6477" y="19940"/>
                  <a:pt x="7580" y="19602"/>
                  <a:pt x="8152" y="19195"/>
                </a:cubicBezTo>
                <a:cubicBezTo>
                  <a:pt x="8724" y="18788"/>
                  <a:pt x="9566" y="18461"/>
                  <a:pt x="10024" y="18461"/>
                </a:cubicBezTo>
                <a:cubicBezTo>
                  <a:pt x="10481" y="18461"/>
                  <a:pt x="11425" y="17801"/>
                  <a:pt x="12124" y="17001"/>
                </a:cubicBezTo>
                <a:cubicBezTo>
                  <a:pt x="12823" y="16202"/>
                  <a:pt x="13976" y="15062"/>
                  <a:pt x="14689" y="14459"/>
                </a:cubicBezTo>
                <a:cubicBezTo>
                  <a:pt x="15957" y="13386"/>
                  <a:pt x="16021" y="13377"/>
                  <a:pt x="17607" y="14305"/>
                </a:cubicBezTo>
                <a:cubicBezTo>
                  <a:pt x="18642" y="14910"/>
                  <a:pt x="19658" y="15141"/>
                  <a:pt x="20415" y="14933"/>
                </a:cubicBezTo>
                <a:lnTo>
                  <a:pt x="21600" y="14604"/>
                </a:lnTo>
                <a:lnTo>
                  <a:pt x="21288" y="11376"/>
                </a:lnTo>
                <a:cubicBezTo>
                  <a:pt x="21119" y="9601"/>
                  <a:pt x="20976" y="7272"/>
                  <a:pt x="20962" y="6205"/>
                </a:cubicBezTo>
                <a:cubicBezTo>
                  <a:pt x="20927" y="3367"/>
                  <a:pt x="19690" y="1846"/>
                  <a:pt x="16595" y="812"/>
                </a:cubicBezTo>
                <a:cubicBezTo>
                  <a:pt x="15132" y="323"/>
                  <a:pt x="14219" y="10"/>
                  <a:pt x="136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2" name="change.jpg" descr="change.jpg"/>
          <p:cNvPicPr>
            <a:picLocks noChangeAspect="0"/>
          </p:cNvPicPr>
          <p:nvPr/>
        </p:nvPicPr>
        <p:blipFill>
          <a:blip r:embed="rId6">
            <a:extLst/>
          </a:blip>
          <a:srcRect l="5921" t="5555" r="4365" b="2074"/>
          <a:stretch>
            <a:fillRect/>
          </a:stretch>
        </p:blipFill>
        <p:spPr>
          <a:xfrm>
            <a:off x="133028" y="1364132"/>
            <a:ext cx="1242088" cy="109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9" h="21440" fill="norm" stroke="1" extrusionOk="0">
                <a:moveTo>
                  <a:pt x="13154" y="0"/>
                </a:moveTo>
                <a:cubicBezTo>
                  <a:pt x="12784" y="0"/>
                  <a:pt x="12652" y="791"/>
                  <a:pt x="12652" y="2981"/>
                </a:cubicBezTo>
                <a:cubicBezTo>
                  <a:pt x="12652" y="4622"/>
                  <a:pt x="12472" y="6090"/>
                  <a:pt x="12254" y="6242"/>
                </a:cubicBezTo>
                <a:cubicBezTo>
                  <a:pt x="11668" y="6652"/>
                  <a:pt x="10867" y="5734"/>
                  <a:pt x="10627" y="4374"/>
                </a:cubicBezTo>
                <a:cubicBezTo>
                  <a:pt x="10318" y="2631"/>
                  <a:pt x="8784" y="1813"/>
                  <a:pt x="7208" y="2545"/>
                </a:cubicBezTo>
                <a:cubicBezTo>
                  <a:pt x="6539" y="2856"/>
                  <a:pt x="5224" y="3248"/>
                  <a:pt x="4283" y="3417"/>
                </a:cubicBezTo>
                <a:cubicBezTo>
                  <a:pt x="1990" y="3828"/>
                  <a:pt x="-111" y="5235"/>
                  <a:pt x="5" y="6281"/>
                </a:cubicBezTo>
                <a:cubicBezTo>
                  <a:pt x="54" y="6727"/>
                  <a:pt x="166" y="9798"/>
                  <a:pt x="259" y="13108"/>
                </a:cubicBezTo>
                <a:cubicBezTo>
                  <a:pt x="427" y="19113"/>
                  <a:pt x="635" y="20567"/>
                  <a:pt x="1406" y="21164"/>
                </a:cubicBezTo>
                <a:cubicBezTo>
                  <a:pt x="1914" y="21557"/>
                  <a:pt x="1643" y="21600"/>
                  <a:pt x="3575" y="20829"/>
                </a:cubicBezTo>
                <a:cubicBezTo>
                  <a:pt x="4490" y="20464"/>
                  <a:pt x="5586" y="20264"/>
                  <a:pt x="6013" y="20385"/>
                </a:cubicBezTo>
                <a:cubicBezTo>
                  <a:pt x="6440" y="20506"/>
                  <a:pt x="7342" y="20220"/>
                  <a:pt x="8018" y="19755"/>
                </a:cubicBezTo>
                <a:cubicBezTo>
                  <a:pt x="8694" y="19290"/>
                  <a:pt x="9559" y="18914"/>
                  <a:pt x="9940" y="18914"/>
                </a:cubicBezTo>
                <a:cubicBezTo>
                  <a:pt x="10321" y="18914"/>
                  <a:pt x="10956" y="18500"/>
                  <a:pt x="11355" y="17996"/>
                </a:cubicBezTo>
                <a:cubicBezTo>
                  <a:pt x="11753" y="17491"/>
                  <a:pt x="12978" y="16324"/>
                  <a:pt x="14074" y="15404"/>
                </a:cubicBezTo>
                <a:lnTo>
                  <a:pt x="16065" y="13730"/>
                </a:lnTo>
                <a:lnTo>
                  <a:pt x="17562" y="14602"/>
                </a:lnTo>
                <a:cubicBezTo>
                  <a:pt x="18609" y="15206"/>
                  <a:pt x="19427" y="15377"/>
                  <a:pt x="20274" y="15186"/>
                </a:cubicBezTo>
                <a:lnTo>
                  <a:pt x="21489" y="14913"/>
                </a:lnTo>
                <a:lnTo>
                  <a:pt x="21180" y="11652"/>
                </a:lnTo>
                <a:cubicBezTo>
                  <a:pt x="21011" y="9855"/>
                  <a:pt x="20865" y="7512"/>
                  <a:pt x="20850" y="6445"/>
                </a:cubicBezTo>
                <a:cubicBezTo>
                  <a:pt x="20813" y="3618"/>
                  <a:pt x="19769" y="2348"/>
                  <a:pt x="16415" y="1059"/>
                </a:cubicBezTo>
                <a:cubicBezTo>
                  <a:pt x="14898" y="475"/>
                  <a:pt x="13431" y="0"/>
                  <a:pt x="1315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3" name="4699855105_cb38c8023d.jpg" descr="4699855105_cb38c8023d.jp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8819" y="8854876"/>
            <a:ext cx="1270001" cy="1197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0d3c569533c3ee143a8c5970882eeb18.jpg" descr="0d3c569533c3ee143a8c5970882eeb18.jp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66005" y="8891005"/>
            <a:ext cx="1270001" cy="1197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204.jpg" descr="204.jpg"/>
          <p:cNvPicPr>
            <a:picLocks noChangeAspect="0"/>
          </p:cNvPicPr>
          <p:nvPr/>
        </p:nvPicPr>
        <p:blipFill>
          <a:blip r:embed="rId9">
            <a:extLst/>
          </a:blip>
          <a:srcRect l="10902" t="0" r="14864" b="0"/>
          <a:stretch>
            <a:fillRect/>
          </a:stretch>
        </p:blipFill>
        <p:spPr>
          <a:xfrm>
            <a:off x="27531" y="3749122"/>
            <a:ext cx="1449258" cy="1259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s.jpeg" descr="images.jpeg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63192" y="8818889"/>
            <a:ext cx="1128715" cy="1269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1190995231.jpg" descr="1190995231.jpg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17999" y="8861999"/>
            <a:ext cx="1305152" cy="118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G_5826.JPG" descr="IMG_5826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737199" y="8840454"/>
            <a:ext cx="1270001" cy="130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lace_photo_93443_0263ce86818a40c160de0583297e869c.jpeg" descr="place_photo_93443_0263ce86818a40c160de0583297e869c.jpeg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007199" y="8864602"/>
            <a:ext cx="1195588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1-Exterior(F1).jpg" descr="S1-Exterior(F1).jpg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431926" y="6350625"/>
            <a:ext cx="1300169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4a9ba9a59807a.jpg" descr="4a9ba9a59807a.jpg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389761" y="5063912"/>
            <a:ext cx="1305152" cy="1276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260213162857008-taida-diyi-huodongzhongxin-wangda.jpg" descr="260213162857008-taida-diyi-huodongzhongxin-wangda.jpg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1453934" y="2535124"/>
            <a:ext cx="1305152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琳澤館正面.JPG" descr="琳澤館正面.JPG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968166" y="72381"/>
            <a:ext cx="1239373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a2aac87c-f0a3-4703-9c8d-71f2aa28e7b0.jpg" descr="a2aac87c-f0a3-4703-9c8d-71f2aa28e7b0.jpg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701818" y="45609"/>
            <a:ext cx="1266349" cy="126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10414848.jpg" descr="10414848.jpg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577165" y="43197"/>
            <a:ext cx="1239373" cy="1264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台大森林系館.JPG" descr="台大森林系館.JPG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340753" y="124603"/>
            <a:ext cx="1239372" cy="118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DSCN8933-1.jpg" descr="DSCN8933-1.jpg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052412" y="28348"/>
            <a:ext cx="1297188" cy="1305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tumblr_pjxqy0G7tm1uwn8beo1_1280.jpg" descr="tumblr_pjxqy0G7tm1uwn8beo1_1280.jpg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729220" y="28072"/>
            <a:ext cx="1305152" cy="1340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olyurethanefoam_3930.jpg" descr="polyurethanefoam_3930.jpg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-10416" y="2535124"/>
            <a:ext cx="1525226" cy="1305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s.jpeg" descr="images.jpeg"/>
          <p:cNvPicPr>
            <a:picLocks noChangeAspect="1"/>
          </p:cNvPicPr>
          <p:nvPr/>
        </p:nvPicPr>
        <p:blipFill>
          <a:blip r:embed="rId24">
            <a:extLst/>
          </a:blip>
          <a:srcRect l="7086" t="2619" r="4914" b="6000"/>
          <a:stretch>
            <a:fillRect/>
          </a:stretch>
        </p:blipFill>
        <p:spPr>
          <a:xfrm>
            <a:off x="13434738" y="7225067"/>
            <a:ext cx="2514571" cy="26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504" fill="norm" stroke="1" extrusionOk="0">
                <a:moveTo>
                  <a:pt x="10243" y="0"/>
                </a:moveTo>
                <a:cubicBezTo>
                  <a:pt x="10186" y="0"/>
                  <a:pt x="10119" y="25"/>
                  <a:pt x="10053" y="76"/>
                </a:cubicBezTo>
                <a:cubicBezTo>
                  <a:pt x="9932" y="167"/>
                  <a:pt x="9372" y="297"/>
                  <a:pt x="8806" y="367"/>
                </a:cubicBezTo>
                <a:cubicBezTo>
                  <a:pt x="8240" y="436"/>
                  <a:pt x="7670" y="579"/>
                  <a:pt x="7539" y="684"/>
                </a:cubicBezTo>
                <a:cubicBezTo>
                  <a:pt x="7409" y="788"/>
                  <a:pt x="7181" y="826"/>
                  <a:pt x="7033" y="772"/>
                </a:cubicBezTo>
                <a:cubicBezTo>
                  <a:pt x="6885" y="717"/>
                  <a:pt x="6717" y="792"/>
                  <a:pt x="6659" y="935"/>
                </a:cubicBezTo>
                <a:cubicBezTo>
                  <a:pt x="6602" y="1078"/>
                  <a:pt x="6392" y="1193"/>
                  <a:pt x="6194" y="1193"/>
                </a:cubicBezTo>
                <a:cubicBezTo>
                  <a:pt x="5996" y="1193"/>
                  <a:pt x="5700" y="1390"/>
                  <a:pt x="5535" y="1631"/>
                </a:cubicBezTo>
                <a:cubicBezTo>
                  <a:pt x="5371" y="1873"/>
                  <a:pt x="5066" y="2123"/>
                  <a:pt x="4856" y="2187"/>
                </a:cubicBezTo>
                <a:cubicBezTo>
                  <a:pt x="4646" y="2251"/>
                  <a:pt x="4476" y="2451"/>
                  <a:pt x="4476" y="2632"/>
                </a:cubicBezTo>
                <a:cubicBezTo>
                  <a:pt x="4476" y="2812"/>
                  <a:pt x="4352" y="3060"/>
                  <a:pt x="4200" y="3181"/>
                </a:cubicBezTo>
                <a:cubicBezTo>
                  <a:pt x="4049" y="3301"/>
                  <a:pt x="3667" y="3909"/>
                  <a:pt x="3351" y="4534"/>
                </a:cubicBezTo>
                <a:cubicBezTo>
                  <a:pt x="2795" y="5633"/>
                  <a:pt x="2778" y="5735"/>
                  <a:pt x="2845" y="7733"/>
                </a:cubicBezTo>
                <a:cubicBezTo>
                  <a:pt x="2924" y="10064"/>
                  <a:pt x="3007" y="10291"/>
                  <a:pt x="4459" y="12012"/>
                </a:cubicBezTo>
                <a:cubicBezTo>
                  <a:pt x="4984" y="12634"/>
                  <a:pt x="5416" y="13236"/>
                  <a:pt x="5416" y="13352"/>
                </a:cubicBezTo>
                <a:cubicBezTo>
                  <a:pt x="5416" y="13467"/>
                  <a:pt x="5465" y="13518"/>
                  <a:pt x="5525" y="13460"/>
                </a:cubicBezTo>
                <a:cubicBezTo>
                  <a:pt x="5585" y="13402"/>
                  <a:pt x="6052" y="13555"/>
                  <a:pt x="6564" y="13803"/>
                </a:cubicBezTo>
                <a:cubicBezTo>
                  <a:pt x="7077" y="14050"/>
                  <a:pt x="8024" y="14368"/>
                  <a:pt x="8667" y="14509"/>
                </a:cubicBezTo>
                <a:cubicBezTo>
                  <a:pt x="10519" y="14913"/>
                  <a:pt x="12030" y="14699"/>
                  <a:pt x="14257" y="13718"/>
                </a:cubicBezTo>
                <a:cubicBezTo>
                  <a:pt x="14619" y="13558"/>
                  <a:pt x="14981" y="13424"/>
                  <a:pt x="15062" y="13420"/>
                </a:cubicBezTo>
                <a:cubicBezTo>
                  <a:pt x="15143" y="13417"/>
                  <a:pt x="15318" y="13208"/>
                  <a:pt x="15453" y="12960"/>
                </a:cubicBezTo>
                <a:cubicBezTo>
                  <a:pt x="15587" y="12711"/>
                  <a:pt x="15803" y="12530"/>
                  <a:pt x="15932" y="12558"/>
                </a:cubicBezTo>
                <a:cubicBezTo>
                  <a:pt x="16060" y="12585"/>
                  <a:pt x="16120" y="12537"/>
                  <a:pt x="16064" y="12450"/>
                </a:cubicBezTo>
                <a:cubicBezTo>
                  <a:pt x="15949" y="12270"/>
                  <a:pt x="16843" y="11043"/>
                  <a:pt x="17053" y="11093"/>
                </a:cubicBezTo>
                <a:cubicBezTo>
                  <a:pt x="17127" y="11111"/>
                  <a:pt x="17208" y="10876"/>
                  <a:pt x="17233" y="10570"/>
                </a:cubicBezTo>
                <a:cubicBezTo>
                  <a:pt x="17286" y="9898"/>
                  <a:pt x="17420" y="9661"/>
                  <a:pt x="17664" y="9806"/>
                </a:cubicBezTo>
                <a:cubicBezTo>
                  <a:pt x="17774" y="9871"/>
                  <a:pt x="17799" y="9736"/>
                  <a:pt x="17728" y="9466"/>
                </a:cubicBezTo>
                <a:cubicBezTo>
                  <a:pt x="17664" y="9219"/>
                  <a:pt x="17683" y="8974"/>
                  <a:pt x="17769" y="8923"/>
                </a:cubicBezTo>
                <a:cubicBezTo>
                  <a:pt x="17913" y="8837"/>
                  <a:pt x="17910" y="7097"/>
                  <a:pt x="17766" y="5808"/>
                </a:cubicBezTo>
                <a:cubicBezTo>
                  <a:pt x="17732" y="5509"/>
                  <a:pt x="17494" y="4941"/>
                  <a:pt x="17236" y="4544"/>
                </a:cubicBezTo>
                <a:cubicBezTo>
                  <a:pt x="16623" y="3598"/>
                  <a:pt x="16195" y="2815"/>
                  <a:pt x="16054" y="2390"/>
                </a:cubicBezTo>
                <a:cubicBezTo>
                  <a:pt x="15992" y="2201"/>
                  <a:pt x="15887" y="2096"/>
                  <a:pt x="15823" y="2158"/>
                </a:cubicBezTo>
                <a:cubicBezTo>
                  <a:pt x="15759" y="2219"/>
                  <a:pt x="15402" y="2042"/>
                  <a:pt x="15028" y="1762"/>
                </a:cubicBezTo>
                <a:cubicBezTo>
                  <a:pt x="14655" y="1483"/>
                  <a:pt x="14201" y="1201"/>
                  <a:pt x="14020" y="1138"/>
                </a:cubicBezTo>
                <a:cubicBezTo>
                  <a:pt x="13838" y="1075"/>
                  <a:pt x="13690" y="943"/>
                  <a:pt x="13690" y="844"/>
                </a:cubicBezTo>
                <a:cubicBezTo>
                  <a:pt x="13690" y="744"/>
                  <a:pt x="13573" y="705"/>
                  <a:pt x="13429" y="759"/>
                </a:cubicBezTo>
                <a:cubicBezTo>
                  <a:pt x="13284" y="812"/>
                  <a:pt x="13115" y="776"/>
                  <a:pt x="13052" y="677"/>
                </a:cubicBezTo>
                <a:cubicBezTo>
                  <a:pt x="12988" y="578"/>
                  <a:pt x="12386" y="442"/>
                  <a:pt x="11713" y="373"/>
                </a:cubicBezTo>
                <a:cubicBezTo>
                  <a:pt x="11041" y="304"/>
                  <a:pt x="10441" y="172"/>
                  <a:pt x="10382" y="79"/>
                </a:cubicBezTo>
                <a:cubicBezTo>
                  <a:pt x="10349" y="28"/>
                  <a:pt x="10300" y="1"/>
                  <a:pt x="10243" y="0"/>
                </a:cubicBezTo>
                <a:close/>
                <a:moveTo>
                  <a:pt x="8670" y="15888"/>
                </a:moveTo>
                <a:cubicBezTo>
                  <a:pt x="8646" y="15907"/>
                  <a:pt x="8648" y="15947"/>
                  <a:pt x="8684" y="16002"/>
                </a:cubicBezTo>
                <a:cubicBezTo>
                  <a:pt x="8752" y="16108"/>
                  <a:pt x="8719" y="16246"/>
                  <a:pt x="8612" y="16310"/>
                </a:cubicBezTo>
                <a:cubicBezTo>
                  <a:pt x="8506" y="16373"/>
                  <a:pt x="8470" y="16504"/>
                  <a:pt x="8534" y="16604"/>
                </a:cubicBezTo>
                <a:cubicBezTo>
                  <a:pt x="8598" y="16703"/>
                  <a:pt x="8457" y="16835"/>
                  <a:pt x="8222" y="16895"/>
                </a:cubicBezTo>
                <a:lnTo>
                  <a:pt x="7794" y="17003"/>
                </a:lnTo>
                <a:lnTo>
                  <a:pt x="8249" y="17166"/>
                </a:lnTo>
                <a:cubicBezTo>
                  <a:pt x="8672" y="17318"/>
                  <a:pt x="8683" y="17348"/>
                  <a:pt x="8378" y="17565"/>
                </a:cubicBezTo>
                <a:cubicBezTo>
                  <a:pt x="8044" y="17802"/>
                  <a:pt x="7900" y="18318"/>
                  <a:pt x="8222" y="18127"/>
                </a:cubicBezTo>
                <a:cubicBezTo>
                  <a:pt x="8525" y="17946"/>
                  <a:pt x="8682" y="18435"/>
                  <a:pt x="8388" y="18643"/>
                </a:cubicBezTo>
                <a:cubicBezTo>
                  <a:pt x="8234" y="18753"/>
                  <a:pt x="8144" y="18944"/>
                  <a:pt x="8188" y="19068"/>
                </a:cubicBezTo>
                <a:cubicBezTo>
                  <a:pt x="8303" y="19397"/>
                  <a:pt x="8989" y="19349"/>
                  <a:pt x="8989" y="19013"/>
                </a:cubicBezTo>
                <a:cubicBezTo>
                  <a:pt x="8989" y="18857"/>
                  <a:pt x="8904" y="18573"/>
                  <a:pt x="8799" y="18385"/>
                </a:cubicBezTo>
                <a:cubicBezTo>
                  <a:pt x="8647" y="18112"/>
                  <a:pt x="8688" y="18005"/>
                  <a:pt x="9003" y="17843"/>
                </a:cubicBezTo>
                <a:cubicBezTo>
                  <a:pt x="9371" y="17653"/>
                  <a:pt x="9378" y="17618"/>
                  <a:pt x="9088" y="17310"/>
                </a:cubicBezTo>
                <a:cubicBezTo>
                  <a:pt x="8917" y="17128"/>
                  <a:pt x="8856" y="16932"/>
                  <a:pt x="8952" y="16875"/>
                </a:cubicBezTo>
                <a:cubicBezTo>
                  <a:pt x="9216" y="16718"/>
                  <a:pt x="9121" y="15990"/>
                  <a:pt x="8823" y="15895"/>
                </a:cubicBezTo>
                <a:cubicBezTo>
                  <a:pt x="8748" y="15871"/>
                  <a:pt x="8695" y="15869"/>
                  <a:pt x="8670" y="15888"/>
                </a:cubicBezTo>
                <a:close/>
                <a:moveTo>
                  <a:pt x="2040" y="15953"/>
                </a:moveTo>
                <a:cubicBezTo>
                  <a:pt x="1822" y="15823"/>
                  <a:pt x="674" y="16302"/>
                  <a:pt x="835" y="16457"/>
                </a:cubicBezTo>
                <a:cubicBezTo>
                  <a:pt x="905" y="16524"/>
                  <a:pt x="831" y="16720"/>
                  <a:pt x="672" y="16895"/>
                </a:cubicBezTo>
                <a:cubicBezTo>
                  <a:pt x="512" y="17070"/>
                  <a:pt x="333" y="17379"/>
                  <a:pt x="278" y="17578"/>
                </a:cubicBezTo>
                <a:cubicBezTo>
                  <a:pt x="222" y="17777"/>
                  <a:pt x="121" y="18132"/>
                  <a:pt x="50" y="18369"/>
                </a:cubicBezTo>
                <a:cubicBezTo>
                  <a:pt x="-34" y="18649"/>
                  <a:pt x="-13" y="18759"/>
                  <a:pt x="115" y="18682"/>
                </a:cubicBezTo>
                <a:cubicBezTo>
                  <a:pt x="223" y="18618"/>
                  <a:pt x="391" y="18699"/>
                  <a:pt x="488" y="18866"/>
                </a:cubicBezTo>
                <a:cubicBezTo>
                  <a:pt x="623" y="19098"/>
                  <a:pt x="826" y="19145"/>
                  <a:pt x="1358" y="19062"/>
                </a:cubicBezTo>
                <a:cubicBezTo>
                  <a:pt x="1901" y="18977"/>
                  <a:pt x="2077" y="19020"/>
                  <a:pt x="2180" y="19261"/>
                </a:cubicBezTo>
                <a:cubicBezTo>
                  <a:pt x="2349" y="19656"/>
                  <a:pt x="2465" y="17407"/>
                  <a:pt x="2315" y="16633"/>
                </a:cubicBezTo>
                <a:cubicBezTo>
                  <a:pt x="2254" y="16313"/>
                  <a:pt x="2129" y="16006"/>
                  <a:pt x="2040" y="15953"/>
                </a:cubicBezTo>
                <a:close/>
                <a:moveTo>
                  <a:pt x="20452" y="16038"/>
                </a:moveTo>
                <a:cubicBezTo>
                  <a:pt x="20200" y="16039"/>
                  <a:pt x="19761" y="16185"/>
                  <a:pt x="19478" y="16365"/>
                </a:cubicBezTo>
                <a:cubicBezTo>
                  <a:pt x="19067" y="16626"/>
                  <a:pt x="19010" y="16740"/>
                  <a:pt x="19196" y="16921"/>
                </a:cubicBezTo>
                <a:cubicBezTo>
                  <a:pt x="19381" y="17102"/>
                  <a:pt x="19363" y="17195"/>
                  <a:pt x="19101" y="17382"/>
                </a:cubicBezTo>
                <a:cubicBezTo>
                  <a:pt x="18920" y="17510"/>
                  <a:pt x="18771" y="17678"/>
                  <a:pt x="18771" y="17754"/>
                </a:cubicBezTo>
                <a:cubicBezTo>
                  <a:pt x="18771" y="17830"/>
                  <a:pt x="18888" y="17799"/>
                  <a:pt x="19029" y="17686"/>
                </a:cubicBezTo>
                <a:cubicBezTo>
                  <a:pt x="19225" y="17529"/>
                  <a:pt x="19342" y="17546"/>
                  <a:pt x="19522" y="17754"/>
                </a:cubicBezTo>
                <a:cubicBezTo>
                  <a:pt x="19773" y="18046"/>
                  <a:pt x="20074" y="18116"/>
                  <a:pt x="20109" y="17892"/>
                </a:cubicBezTo>
                <a:cubicBezTo>
                  <a:pt x="20121" y="17817"/>
                  <a:pt x="20151" y="17480"/>
                  <a:pt x="20177" y="17140"/>
                </a:cubicBezTo>
                <a:cubicBezTo>
                  <a:pt x="20204" y="16792"/>
                  <a:pt x="20375" y="16416"/>
                  <a:pt x="20568" y="16280"/>
                </a:cubicBezTo>
                <a:cubicBezTo>
                  <a:pt x="20889" y="16054"/>
                  <a:pt x="20882" y="16037"/>
                  <a:pt x="20452" y="16038"/>
                </a:cubicBezTo>
                <a:close/>
                <a:moveTo>
                  <a:pt x="13096" y="16107"/>
                </a:moveTo>
                <a:cubicBezTo>
                  <a:pt x="12583" y="16133"/>
                  <a:pt x="12292" y="16833"/>
                  <a:pt x="12668" y="17133"/>
                </a:cubicBezTo>
                <a:cubicBezTo>
                  <a:pt x="12817" y="17252"/>
                  <a:pt x="12939" y="17489"/>
                  <a:pt x="12939" y="17659"/>
                </a:cubicBezTo>
                <a:cubicBezTo>
                  <a:pt x="12939" y="17830"/>
                  <a:pt x="12996" y="18021"/>
                  <a:pt x="13065" y="18088"/>
                </a:cubicBezTo>
                <a:cubicBezTo>
                  <a:pt x="13255" y="18271"/>
                  <a:pt x="13269" y="18247"/>
                  <a:pt x="13269" y="17725"/>
                </a:cubicBezTo>
                <a:cubicBezTo>
                  <a:pt x="13269" y="17459"/>
                  <a:pt x="13428" y="17131"/>
                  <a:pt x="13622" y="16993"/>
                </a:cubicBezTo>
                <a:cubicBezTo>
                  <a:pt x="13957" y="16754"/>
                  <a:pt x="13956" y="16731"/>
                  <a:pt x="13639" y="16558"/>
                </a:cubicBezTo>
                <a:cubicBezTo>
                  <a:pt x="13456" y="16458"/>
                  <a:pt x="13350" y="16311"/>
                  <a:pt x="13401" y="16231"/>
                </a:cubicBezTo>
                <a:cubicBezTo>
                  <a:pt x="13453" y="16151"/>
                  <a:pt x="13314" y="16096"/>
                  <a:pt x="13096" y="16107"/>
                </a:cubicBezTo>
                <a:close/>
                <a:moveTo>
                  <a:pt x="5495" y="16401"/>
                </a:moveTo>
                <a:cubicBezTo>
                  <a:pt x="5299" y="16401"/>
                  <a:pt x="4905" y="17553"/>
                  <a:pt x="4992" y="17872"/>
                </a:cubicBezTo>
                <a:cubicBezTo>
                  <a:pt x="5063" y="18133"/>
                  <a:pt x="4981" y="18347"/>
                  <a:pt x="4751" y="18509"/>
                </a:cubicBezTo>
                <a:cubicBezTo>
                  <a:pt x="4431" y="18734"/>
                  <a:pt x="4448" y="18754"/>
                  <a:pt x="4975" y="18754"/>
                </a:cubicBezTo>
                <a:lnTo>
                  <a:pt x="5545" y="18754"/>
                </a:lnTo>
                <a:lnTo>
                  <a:pt x="5545" y="17578"/>
                </a:lnTo>
                <a:cubicBezTo>
                  <a:pt x="5545" y="16931"/>
                  <a:pt x="5523" y="16401"/>
                  <a:pt x="5495" y="16401"/>
                </a:cubicBezTo>
                <a:close/>
                <a:moveTo>
                  <a:pt x="16146" y="16954"/>
                </a:moveTo>
                <a:cubicBezTo>
                  <a:pt x="16035" y="16963"/>
                  <a:pt x="16003" y="17049"/>
                  <a:pt x="16068" y="17212"/>
                </a:cubicBezTo>
                <a:cubicBezTo>
                  <a:pt x="16137" y="17385"/>
                  <a:pt x="16022" y="17539"/>
                  <a:pt x="15748" y="17637"/>
                </a:cubicBezTo>
                <a:cubicBezTo>
                  <a:pt x="15480" y="17732"/>
                  <a:pt x="15398" y="17835"/>
                  <a:pt x="15531" y="17914"/>
                </a:cubicBezTo>
                <a:cubicBezTo>
                  <a:pt x="15648" y="17984"/>
                  <a:pt x="15698" y="18160"/>
                  <a:pt x="15640" y="18307"/>
                </a:cubicBezTo>
                <a:cubicBezTo>
                  <a:pt x="15494" y="18672"/>
                  <a:pt x="15950" y="18642"/>
                  <a:pt x="16234" y="18267"/>
                </a:cubicBezTo>
                <a:cubicBezTo>
                  <a:pt x="16445" y="17989"/>
                  <a:pt x="16484" y="18000"/>
                  <a:pt x="16693" y="18375"/>
                </a:cubicBezTo>
                <a:cubicBezTo>
                  <a:pt x="16818" y="18601"/>
                  <a:pt x="16969" y="18737"/>
                  <a:pt x="17029" y="18679"/>
                </a:cubicBezTo>
                <a:cubicBezTo>
                  <a:pt x="17089" y="18622"/>
                  <a:pt x="16977" y="18404"/>
                  <a:pt x="16781" y="18196"/>
                </a:cubicBezTo>
                <a:cubicBezTo>
                  <a:pt x="16451" y="17844"/>
                  <a:pt x="16447" y="17798"/>
                  <a:pt x="16737" y="17594"/>
                </a:cubicBezTo>
                <a:cubicBezTo>
                  <a:pt x="17025" y="17391"/>
                  <a:pt x="17021" y="17359"/>
                  <a:pt x="16689" y="17159"/>
                </a:cubicBezTo>
                <a:cubicBezTo>
                  <a:pt x="16444" y="17012"/>
                  <a:pt x="16256" y="16944"/>
                  <a:pt x="16146" y="16954"/>
                </a:cubicBezTo>
                <a:close/>
                <a:moveTo>
                  <a:pt x="21087" y="16957"/>
                </a:moveTo>
                <a:cubicBezTo>
                  <a:pt x="20623" y="16968"/>
                  <a:pt x="20604" y="16987"/>
                  <a:pt x="20935" y="17123"/>
                </a:cubicBezTo>
                <a:cubicBezTo>
                  <a:pt x="21142" y="17209"/>
                  <a:pt x="21326" y="17286"/>
                  <a:pt x="21346" y="17293"/>
                </a:cubicBezTo>
                <a:cubicBezTo>
                  <a:pt x="21365" y="17300"/>
                  <a:pt x="21435" y="17223"/>
                  <a:pt x="21498" y="17123"/>
                </a:cubicBezTo>
                <a:cubicBezTo>
                  <a:pt x="21566" y="17018"/>
                  <a:pt x="21395" y="16949"/>
                  <a:pt x="21087" y="16957"/>
                </a:cubicBezTo>
                <a:close/>
                <a:moveTo>
                  <a:pt x="11119" y="18065"/>
                </a:moveTo>
                <a:cubicBezTo>
                  <a:pt x="11080" y="18060"/>
                  <a:pt x="11058" y="18086"/>
                  <a:pt x="11058" y="18143"/>
                </a:cubicBezTo>
                <a:cubicBezTo>
                  <a:pt x="11058" y="18246"/>
                  <a:pt x="11115" y="18384"/>
                  <a:pt x="11184" y="18450"/>
                </a:cubicBezTo>
                <a:cubicBezTo>
                  <a:pt x="11252" y="18517"/>
                  <a:pt x="11354" y="18531"/>
                  <a:pt x="11408" y="18480"/>
                </a:cubicBezTo>
                <a:cubicBezTo>
                  <a:pt x="11461" y="18428"/>
                  <a:pt x="11404" y="18287"/>
                  <a:pt x="11282" y="18169"/>
                </a:cubicBezTo>
                <a:cubicBezTo>
                  <a:pt x="11215" y="18104"/>
                  <a:pt x="11158" y="18069"/>
                  <a:pt x="11119" y="18065"/>
                </a:cubicBezTo>
                <a:close/>
                <a:moveTo>
                  <a:pt x="19790" y="18320"/>
                </a:moveTo>
                <a:cubicBezTo>
                  <a:pt x="19732" y="18303"/>
                  <a:pt x="19692" y="18355"/>
                  <a:pt x="19647" y="18467"/>
                </a:cubicBezTo>
                <a:cubicBezTo>
                  <a:pt x="19587" y="18617"/>
                  <a:pt x="19626" y="18793"/>
                  <a:pt x="19732" y="18856"/>
                </a:cubicBezTo>
                <a:cubicBezTo>
                  <a:pt x="19838" y="18919"/>
                  <a:pt x="19871" y="19103"/>
                  <a:pt x="19807" y="19268"/>
                </a:cubicBezTo>
                <a:cubicBezTo>
                  <a:pt x="19699" y="19543"/>
                  <a:pt x="19716" y="19545"/>
                  <a:pt x="20007" y="19268"/>
                </a:cubicBezTo>
                <a:cubicBezTo>
                  <a:pt x="20290" y="18999"/>
                  <a:pt x="20290" y="18928"/>
                  <a:pt x="20038" y="18581"/>
                </a:cubicBezTo>
                <a:cubicBezTo>
                  <a:pt x="19923" y="18423"/>
                  <a:pt x="19848" y="18336"/>
                  <a:pt x="19790" y="18320"/>
                </a:cubicBezTo>
                <a:close/>
                <a:moveTo>
                  <a:pt x="13289" y="19058"/>
                </a:moveTo>
                <a:cubicBezTo>
                  <a:pt x="13236" y="19053"/>
                  <a:pt x="13109" y="19134"/>
                  <a:pt x="12963" y="19274"/>
                </a:cubicBezTo>
                <a:cubicBezTo>
                  <a:pt x="12769" y="19461"/>
                  <a:pt x="12494" y="19650"/>
                  <a:pt x="12352" y="19696"/>
                </a:cubicBezTo>
                <a:cubicBezTo>
                  <a:pt x="12146" y="19762"/>
                  <a:pt x="12141" y="19834"/>
                  <a:pt x="12325" y="20049"/>
                </a:cubicBezTo>
                <a:cubicBezTo>
                  <a:pt x="12667" y="20448"/>
                  <a:pt x="12275" y="20742"/>
                  <a:pt x="11635" y="20565"/>
                </a:cubicBezTo>
                <a:cubicBezTo>
                  <a:pt x="11352" y="20487"/>
                  <a:pt x="10988" y="20496"/>
                  <a:pt x="10823" y="20585"/>
                </a:cubicBezTo>
                <a:cubicBezTo>
                  <a:pt x="10646" y="20680"/>
                  <a:pt x="10330" y="20676"/>
                  <a:pt x="10046" y="20572"/>
                </a:cubicBezTo>
                <a:cubicBezTo>
                  <a:pt x="9736" y="20458"/>
                  <a:pt x="9525" y="20457"/>
                  <a:pt x="9451" y="20572"/>
                </a:cubicBezTo>
                <a:cubicBezTo>
                  <a:pt x="9389" y="20669"/>
                  <a:pt x="9250" y="20698"/>
                  <a:pt x="9142" y="20634"/>
                </a:cubicBezTo>
                <a:cubicBezTo>
                  <a:pt x="8936" y="20511"/>
                  <a:pt x="8582" y="20911"/>
                  <a:pt x="8714" y="21117"/>
                </a:cubicBezTo>
                <a:cubicBezTo>
                  <a:pt x="8757" y="21183"/>
                  <a:pt x="9025" y="21205"/>
                  <a:pt x="9312" y="21163"/>
                </a:cubicBezTo>
                <a:cubicBezTo>
                  <a:pt x="9599" y="21121"/>
                  <a:pt x="9918" y="21094"/>
                  <a:pt x="10022" y="21101"/>
                </a:cubicBezTo>
                <a:cubicBezTo>
                  <a:pt x="10453" y="21130"/>
                  <a:pt x="11928" y="21147"/>
                  <a:pt x="12233" y="21127"/>
                </a:cubicBezTo>
                <a:cubicBezTo>
                  <a:pt x="12426" y="21115"/>
                  <a:pt x="12562" y="20960"/>
                  <a:pt x="12562" y="20755"/>
                </a:cubicBezTo>
                <a:cubicBezTo>
                  <a:pt x="12562" y="20561"/>
                  <a:pt x="12652" y="20350"/>
                  <a:pt x="12763" y="20284"/>
                </a:cubicBezTo>
                <a:cubicBezTo>
                  <a:pt x="12873" y="20218"/>
                  <a:pt x="12921" y="20056"/>
                  <a:pt x="12868" y="19924"/>
                </a:cubicBezTo>
                <a:cubicBezTo>
                  <a:pt x="12816" y="19792"/>
                  <a:pt x="12896" y="19586"/>
                  <a:pt x="13045" y="19467"/>
                </a:cubicBezTo>
                <a:cubicBezTo>
                  <a:pt x="13194" y="19348"/>
                  <a:pt x="13316" y="19182"/>
                  <a:pt x="13316" y="19094"/>
                </a:cubicBezTo>
                <a:cubicBezTo>
                  <a:pt x="13316" y="19072"/>
                  <a:pt x="13307" y="19060"/>
                  <a:pt x="13289" y="19058"/>
                </a:cubicBezTo>
                <a:close/>
                <a:moveTo>
                  <a:pt x="13850" y="19663"/>
                </a:moveTo>
                <a:cubicBezTo>
                  <a:pt x="13581" y="19658"/>
                  <a:pt x="13565" y="19739"/>
                  <a:pt x="13738" y="20245"/>
                </a:cubicBezTo>
                <a:cubicBezTo>
                  <a:pt x="13848" y="20568"/>
                  <a:pt x="13966" y="20942"/>
                  <a:pt x="14003" y="21075"/>
                </a:cubicBezTo>
                <a:cubicBezTo>
                  <a:pt x="14114" y="21484"/>
                  <a:pt x="14532" y="21195"/>
                  <a:pt x="14638" y="20637"/>
                </a:cubicBezTo>
                <a:cubicBezTo>
                  <a:pt x="14745" y="20074"/>
                  <a:pt x="14422" y="19674"/>
                  <a:pt x="13850" y="19663"/>
                </a:cubicBezTo>
                <a:close/>
                <a:moveTo>
                  <a:pt x="7841" y="20019"/>
                </a:moveTo>
                <a:cubicBezTo>
                  <a:pt x="7255" y="20019"/>
                  <a:pt x="7247" y="20029"/>
                  <a:pt x="7566" y="20369"/>
                </a:cubicBezTo>
                <a:cubicBezTo>
                  <a:pt x="7748" y="20562"/>
                  <a:pt x="7841" y="20809"/>
                  <a:pt x="7774" y="20915"/>
                </a:cubicBezTo>
                <a:cubicBezTo>
                  <a:pt x="7706" y="21021"/>
                  <a:pt x="7739" y="21108"/>
                  <a:pt x="7848" y="21108"/>
                </a:cubicBezTo>
                <a:cubicBezTo>
                  <a:pt x="7958" y="21108"/>
                  <a:pt x="8059" y="21024"/>
                  <a:pt x="8072" y="20925"/>
                </a:cubicBezTo>
                <a:cubicBezTo>
                  <a:pt x="8119" y="20565"/>
                  <a:pt x="8150" y="20467"/>
                  <a:pt x="8297" y="20245"/>
                </a:cubicBezTo>
                <a:cubicBezTo>
                  <a:pt x="8405" y="20081"/>
                  <a:pt x="8279" y="20019"/>
                  <a:pt x="7841" y="20019"/>
                </a:cubicBezTo>
                <a:close/>
                <a:moveTo>
                  <a:pt x="543" y="20062"/>
                </a:moveTo>
                <a:cubicBezTo>
                  <a:pt x="78" y="20049"/>
                  <a:pt x="38" y="20096"/>
                  <a:pt x="111" y="20575"/>
                </a:cubicBezTo>
                <a:cubicBezTo>
                  <a:pt x="156" y="20866"/>
                  <a:pt x="264" y="21115"/>
                  <a:pt x="356" y="21127"/>
                </a:cubicBezTo>
                <a:cubicBezTo>
                  <a:pt x="447" y="21140"/>
                  <a:pt x="601" y="21161"/>
                  <a:pt x="695" y="21173"/>
                </a:cubicBezTo>
                <a:cubicBezTo>
                  <a:pt x="790" y="21185"/>
                  <a:pt x="931" y="21256"/>
                  <a:pt x="1008" y="21330"/>
                </a:cubicBezTo>
                <a:cubicBezTo>
                  <a:pt x="1085" y="21404"/>
                  <a:pt x="1241" y="21396"/>
                  <a:pt x="1354" y="21310"/>
                </a:cubicBezTo>
                <a:cubicBezTo>
                  <a:pt x="1611" y="21115"/>
                  <a:pt x="4668" y="21147"/>
                  <a:pt x="4999" y="21349"/>
                </a:cubicBezTo>
                <a:cubicBezTo>
                  <a:pt x="5142" y="21437"/>
                  <a:pt x="5368" y="21400"/>
                  <a:pt x="5545" y="21258"/>
                </a:cubicBezTo>
                <a:cubicBezTo>
                  <a:pt x="5712" y="21125"/>
                  <a:pt x="5880" y="21037"/>
                  <a:pt x="5916" y="21062"/>
                </a:cubicBezTo>
                <a:cubicBezTo>
                  <a:pt x="6127" y="21208"/>
                  <a:pt x="6327" y="21066"/>
                  <a:pt x="6235" y="20836"/>
                </a:cubicBezTo>
                <a:cubicBezTo>
                  <a:pt x="6176" y="20688"/>
                  <a:pt x="6059" y="20606"/>
                  <a:pt x="5973" y="20657"/>
                </a:cubicBezTo>
                <a:cubicBezTo>
                  <a:pt x="5888" y="20707"/>
                  <a:pt x="5764" y="20665"/>
                  <a:pt x="5698" y="20562"/>
                </a:cubicBezTo>
                <a:cubicBezTo>
                  <a:pt x="5632" y="20459"/>
                  <a:pt x="5488" y="20428"/>
                  <a:pt x="5379" y="20493"/>
                </a:cubicBezTo>
                <a:cubicBezTo>
                  <a:pt x="5089" y="20666"/>
                  <a:pt x="3324" y="20679"/>
                  <a:pt x="3216" y="20510"/>
                </a:cubicBezTo>
                <a:cubicBezTo>
                  <a:pt x="3164" y="20430"/>
                  <a:pt x="3013" y="20453"/>
                  <a:pt x="2876" y="20562"/>
                </a:cubicBezTo>
                <a:cubicBezTo>
                  <a:pt x="2718" y="20688"/>
                  <a:pt x="2584" y="20696"/>
                  <a:pt x="2512" y="20585"/>
                </a:cubicBezTo>
                <a:cubicBezTo>
                  <a:pt x="2442" y="20475"/>
                  <a:pt x="2182" y="20468"/>
                  <a:pt x="1820" y="20568"/>
                </a:cubicBezTo>
                <a:cubicBezTo>
                  <a:pt x="1334" y="20702"/>
                  <a:pt x="1222" y="20676"/>
                  <a:pt x="1147" y="20402"/>
                </a:cubicBezTo>
                <a:cubicBezTo>
                  <a:pt x="1090" y="20191"/>
                  <a:pt x="873" y="20071"/>
                  <a:pt x="543" y="20062"/>
                </a:cubicBezTo>
                <a:close/>
                <a:moveTo>
                  <a:pt x="18255" y="20326"/>
                </a:moveTo>
                <a:cubicBezTo>
                  <a:pt x="18145" y="20331"/>
                  <a:pt x="18019" y="20376"/>
                  <a:pt x="17854" y="20460"/>
                </a:cubicBezTo>
                <a:cubicBezTo>
                  <a:pt x="17527" y="20629"/>
                  <a:pt x="17182" y="20643"/>
                  <a:pt x="16563" y="20516"/>
                </a:cubicBezTo>
                <a:cubicBezTo>
                  <a:pt x="15887" y="20377"/>
                  <a:pt x="15663" y="20398"/>
                  <a:pt x="15436" y="20617"/>
                </a:cubicBezTo>
                <a:cubicBezTo>
                  <a:pt x="15070" y="20970"/>
                  <a:pt x="15268" y="21273"/>
                  <a:pt x="15809" y="21189"/>
                </a:cubicBezTo>
                <a:cubicBezTo>
                  <a:pt x="17070" y="20995"/>
                  <a:pt x="17282" y="20985"/>
                  <a:pt x="17368" y="21121"/>
                </a:cubicBezTo>
                <a:cubicBezTo>
                  <a:pt x="17421" y="21202"/>
                  <a:pt x="17918" y="21241"/>
                  <a:pt x="18472" y="21206"/>
                </a:cubicBezTo>
                <a:cubicBezTo>
                  <a:pt x="19026" y="21171"/>
                  <a:pt x="19681" y="21240"/>
                  <a:pt x="19926" y="21359"/>
                </a:cubicBezTo>
                <a:cubicBezTo>
                  <a:pt x="20420" y="21600"/>
                  <a:pt x="21274" y="21524"/>
                  <a:pt x="21101" y="21255"/>
                </a:cubicBezTo>
                <a:cubicBezTo>
                  <a:pt x="21040" y="21160"/>
                  <a:pt x="21142" y="20924"/>
                  <a:pt x="21325" y="20728"/>
                </a:cubicBezTo>
                <a:cubicBezTo>
                  <a:pt x="21448" y="20598"/>
                  <a:pt x="21524" y="20514"/>
                  <a:pt x="21519" y="20464"/>
                </a:cubicBezTo>
                <a:cubicBezTo>
                  <a:pt x="21511" y="20380"/>
                  <a:pt x="21279" y="20384"/>
                  <a:pt x="20677" y="20405"/>
                </a:cubicBezTo>
                <a:cubicBezTo>
                  <a:pt x="20137" y="20423"/>
                  <a:pt x="19660" y="20495"/>
                  <a:pt x="19617" y="20562"/>
                </a:cubicBezTo>
                <a:cubicBezTo>
                  <a:pt x="19501" y="20743"/>
                  <a:pt x="18839" y="20662"/>
                  <a:pt x="18550" y="20431"/>
                </a:cubicBezTo>
                <a:cubicBezTo>
                  <a:pt x="18458" y="20357"/>
                  <a:pt x="18365" y="20322"/>
                  <a:pt x="18255" y="203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大標題"/>
          <p:cNvSpPr txBox="1"/>
          <p:nvPr>
            <p:ph type="ctrTitle"/>
          </p:nvPr>
        </p:nvSpPr>
        <p:spPr>
          <a:xfrm>
            <a:off x="3222623" y="2043906"/>
            <a:ext cx="9810754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總圖"/>
          <p:cNvSpPr txBox="1"/>
          <p:nvPr>
            <p:ph type="subTitle" sz="quarter" idx="1"/>
          </p:nvPr>
        </p:nvSpPr>
        <p:spPr>
          <a:xfrm>
            <a:off x="3222623" y="8597203"/>
            <a:ext cx="9810754" cy="1059659"/>
          </a:xfrm>
          <a:prstGeom prst="rect">
            <a:avLst/>
          </a:prstGeom>
        </p:spPr>
        <p:txBody>
          <a:bodyPr/>
          <a:lstStyle/>
          <a:p>
            <a:pPr/>
            <a:r>
              <a:t>總圖(高價位)</a:t>
            </a:r>
          </a:p>
        </p:txBody>
      </p:sp>
      <p:pic>
        <p:nvPicPr>
          <p:cNvPr id="254" name="JQjbuucryTmcTzySsltwmTSlLP.jpg" descr="JQjbuucryTmcTzySsltwmTSlL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3019" y="1482179"/>
            <a:ext cx="7929962" cy="58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大標題"/>
          <p:cNvSpPr txBox="1"/>
          <p:nvPr>
            <p:ph type="ctrTitle"/>
          </p:nvPr>
        </p:nvSpPr>
        <p:spPr>
          <a:xfrm>
            <a:off x="3222623" y="2043906"/>
            <a:ext cx="9810754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送到城中校區"/>
          <p:cNvSpPr txBox="1"/>
          <p:nvPr>
            <p:ph type="subTitle" sz="quarter" idx="1"/>
          </p:nvPr>
        </p:nvSpPr>
        <p:spPr>
          <a:xfrm>
            <a:off x="3222625" y="7739673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送到城中校區(暫停一回合)</a:t>
            </a:r>
          </a:p>
        </p:txBody>
      </p:sp>
      <p:pic>
        <p:nvPicPr>
          <p:cNvPr id="258" name="socipicbus.jpg" descr="socipicbu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079" y="1101303"/>
            <a:ext cx="8841842" cy="596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水源市場"/>
          <p:cNvSpPr txBox="1"/>
          <p:nvPr>
            <p:ph type="subTitle" sz="quarter" idx="1"/>
          </p:nvPr>
        </p:nvSpPr>
        <p:spPr>
          <a:xfrm>
            <a:off x="3222625" y="7784806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水源市場(低價位)</a:t>
            </a:r>
          </a:p>
        </p:txBody>
      </p:sp>
      <p:pic>
        <p:nvPicPr>
          <p:cNvPr id="262" name="2018051500080735.jpg" descr="20180515000807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5064" y="0"/>
            <a:ext cx="10885871" cy="7255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機會命運"/>
          <p:cNvSpPr txBox="1"/>
          <p:nvPr>
            <p:ph type="subTitle" sz="quarter" idx="1"/>
          </p:nvPr>
        </p:nvSpPr>
        <p:spPr>
          <a:xfrm>
            <a:off x="3222625" y="8100738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機會命運</a:t>
            </a:r>
          </a:p>
        </p:txBody>
      </p:sp>
      <p:pic>
        <p:nvPicPr>
          <p:cNvPr id="266" name="change.jpg" descr="chan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797" y="1937654"/>
            <a:ext cx="6524406" cy="4501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行政大樓"/>
          <p:cNvSpPr txBox="1"/>
          <p:nvPr>
            <p:ph type="subTitle" sz="quarter" idx="1"/>
          </p:nvPr>
        </p:nvSpPr>
        <p:spPr>
          <a:xfrm>
            <a:off x="3222625" y="7739673"/>
            <a:ext cx="9810751" cy="1059659"/>
          </a:xfrm>
          <a:prstGeom prst="rect">
            <a:avLst/>
          </a:prstGeom>
        </p:spPr>
        <p:txBody>
          <a:bodyPr/>
          <a:lstStyle/>
          <a:p>
            <a:pPr/>
            <a:r>
              <a:t>行政大樓(中價位)</a:t>
            </a:r>
          </a:p>
        </p:txBody>
      </p:sp>
      <p:pic>
        <p:nvPicPr>
          <p:cNvPr id="270" name="4699855105_cb38c8023d.jpg" descr="4699855105_cb38c8023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937" y="971712"/>
            <a:ext cx="8940126" cy="595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大標題"/>
          <p:cNvSpPr txBox="1"/>
          <p:nvPr>
            <p:ph type="ctrTitle"/>
          </p:nvPr>
        </p:nvSpPr>
        <p:spPr>
          <a:xfrm>
            <a:off x="3222624" y="2043906"/>
            <a:ext cx="9810751" cy="30956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管一"/>
          <p:cNvSpPr txBox="1"/>
          <p:nvPr>
            <p:ph type="subTitle" sz="quarter" idx="1"/>
          </p:nvPr>
        </p:nvSpPr>
        <p:spPr>
          <a:xfrm>
            <a:off x="3222624" y="7649406"/>
            <a:ext cx="9810751" cy="1059658"/>
          </a:xfrm>
          <a:prstGeom prst="rect">
            <a:avLst/>
          </a:prstGeom>
        </p:spPr>
        <p:txBody>
          <a:bodyPr/>
          <a:lstStyle/>
          <a:p>
            <a:pPr/>
            <a:r>
              <a:t>管一(高價位)</a:t>
            </a:r>
          </a:p>
        </p:txBody>
      </p:sp>
      <p:pic>
        <p:nvPicPr>
          <p:cNvPr id="274" name="0d3c569533c3ee143a8c5970882eeb18.jpg" descr="0d3c569533c3ee143a8c5970882eeb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420" y="589686"/>
            <a:ext cx="10613029" cy="707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 upright="0">
        <a:spAutoFit/>
      </a:bodyPr>
      <a:lstStyle>
        <a:defPPr marL="0" marR="0" indent="0" algn="ctr" defTabSz="60854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